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8" r:id="rId4"/>
    <p:sldId id="272" r:id="rId5"/>
    <p:sldId id="271" r:id="rId6"/>
    <p:sldId id="270" r:id="rId7"/>
  </p:sldIdLst>
  <p:sldSz cx="12192000" cy="6858000"/>
  <p:notesSz cx="6797675" cy="9926638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DE8D7-115C-4148-BFCC-AA7E414F9AC8}" v="14" dt="2023-09-28T08:59:17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50"/>
  </p:normalViewPr>
  <p:slideViewPr>
    <p:cSldViewPr snapToGrid="0" snapToObjects="1">
      <p:cViewPr varScale="1">
        <p:scale>
          <a:sx n="115" d="100"/>
          <a:sy n="115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ois, Quiterie" userId="d3276e4d-d48c-415e-81e1-5d2afe170a2b" providerId="ADAL" clId="{C7BDE8D7-115C-4148-BFCC-AA7E414F9AC8}"/>
    <pc:docChg chg="undo custSel modSld">
      <pc:chgData name="Vallois, Quiterie" userId="d3276e4d-d48c-415e-81e1-5d2afe170a2b" providerId="ADAL" clId="{C7BDE8D7-115C-4148-BFCC-AA7E414F9AC8}" dt="2023-09-28T08:59:35.701" v="136" actId="1076"/>
      <pc:docMkLst>
        <pc:docMk/>
      </pc:docMkLst>
      <pc:sldChg chg="addSp delSp modSp mod">
        <pc:chgData name="Vallois, Quiterie" userId="d3276e4d-d48c-415e-81e1-5d2afe170a2b" providerId="ADAL" clId="{C7BDE8D7-115C-4148-BFCC-AA7E414F9AC8}" dt="2023-09-28T08:59:35.701" v="136" actId="1076"/>
        <pc:sldMkLst>
          <pc:docMk/>
          <pc:sldMk cId="1375625521" sldId="268"/>
        </pc:sldMkLst>
        <pc:spChg chg="del">
          <ac:chgData name="Vallois, Quiterie" userId="d3276e4d-d48c-415e-81e1-5d2afe170a2b" providerId="ADAL" clId="{C7BDE8D7-115C-4148-BFCC-AA7E414F9AC8}" dt="2023-09-28T08:55:10.667" v="73" actId="478"/>
          <ac:spMkLst>
            <pc:docMk/>
            <pc:sldMk cId="1375625521" sldId="268"/>
            <ac:spMk id="8" creationId="{30FEC97D-F0C1-0DA1-3379-1841C567A954}"/>
          </ac:spMkLst>
        </pc:spChg>
        <pc:spChg chg="del">
          <ac:chgData name="Vallois, Quiterie" userId="d3276e4d-d48c-415e-81e1-5d2afe170a2b" providerId="ADAL" clId="{C7BDE8D7-115C-4148-BFCC-AA7E414F9AC8}" dt="2023-09-28T08:55:12.241" v="74" actId="478"/>
          <ac:spMkLst>
            <pc:docMk/>
            <pc:sldMk cId="1375625521" sldId="268"/>
            <ac:spMk id="9" creationId="{3692AA1C-C7B0-34DE-A055-63813E1DC20D}"/>
          </ac:spMkLst>
        </pc:spChg>
        <pc:spChg chg="del">
          <ac:chgData name="Vallois, Quiterie" userId="d3276e4d-d48c-415e-81e1-5d2afe170a2b" providerId="ADAL" clId="{C7BDE8D7-115C-4148-BFCC-AA7E414F9AC8}" dt="2023-09-28T08:55:13.691" v="75" actId="478"/>
          <ac:spMkLst>
            <pc:docMk/>
            <pc:sldMk cId="1375625521" sldId="268"/>
            <ac:spMk id="10" creationId="{8ED3537B-6208-94DD-7453-37A969DA32DB}"/>
          </ac:spMkLst>
        </pc:spChg>
        <pc:spChg chg="del">
          <ac:chgData name="Vallois, Quiterie" userId="d3276e4d-d48c-415e-81e1-5d2afe170a2b" providerId="ADAL" clId="{C7BDE8D7-115C-4148-BFCC-AA7E414F9AC8}" dt="2023-09-28T08:55:09.135" v="72" actId="478"/>
          <ac:spMkLst>
            <pc:docMk/>
            <pc:sldMk cId="1375625521" sldId="268"/>
            <ac:spMk id="11" creationId="{2B566BBF-339A-9381-58C4-193CF38E3DF9}"/>
          </ac:spMkLst>
        </pc:spChg>
        <pc:spChg chg="del">
          <ac:chgData name="Vallois, Quiterie" userId="d3276e4d-d48c-415e-81e1-5d2afe170a2b" providerId="ADAL" clId="{C7BDE8D7-115C-4148-BFCC-AA7E414F9AC8}" dt="2023-09-28T08:55:07.539" v="71" actId="478"/>
          <ac:spMkLst>
            <pc:docMk/>
            <pc:sldMk cId="1375625521" sldId="268"/>
            <ac:spMk id="12" creationId="{5A5D0537-A480-08CA-47BA-78505B48DF2A}"/>
          </ac:spMkLst>
        </pc:spChg>
        <pc:spChg chg="del">
          <ac:chgData name="Vallois, Quiterie" userId="d3276e4d-d48c-415e-81e1-5d2afe170a2b" providerId="ADAL" clId="{C7BDE8D7-115C-4148-BFCC-AA7E414F9AC8}" dt="2023-09-28T08:55:15.338" v="76" actId="478"/>
          <ac:spMkLst>
            <pc:docMk/>
            <pc:sldMk cId="1375625521" sldId="268"/>
            <ac:spMk id="13" creationId="{9F8E0B11-90FA-28D2-5BE7-59FEDF9D4BCD}"/>
          </ac:spMkLst>
        </pc:spChg>
        <pc:spChg chg="del mod">
          <ac:chgData name="Vallois, Quiterie" userId="d3276e4d-d48c-415e-81e1-5d2afe170a2b" providerId="ADAL" clId="{C7BDE8D7-115C-4148-BFCC-AA7E414F9AC8}" dt="2023-09-28T08:55:05.412" v="70" actId="478"/>
          <ac:spMkLst>
            <pc:docMk/>
            <pc:sldMk cId="1375625521" sldId="268"/>
            <ac:spMk id="14" creationId="{C48FBC43-D3DE-A53E-60CB-02A24B6856D7}"/>
          </ac:spMkLst>
        </pc:spChg>
        <pc:spChg chg="mod ord">
          <ac:chgData name="Vallois, Quiterie" userId="d3276e4d-d48c-415e-81e1-5d2afe170a2b" providerId="ADAL" clId="{C7BDE8D7-115C-4148-BFCC-AA7E414F9AC8}" dt="2023-09-28T08:55:25.175" v="80" actId="166"/>
          <ac:spMkLst>
            <pc:docMk/>
            <pc:sldMk cId="1375625521" sldId="268"/>
            <ac:spMk id="15" creationId="{A3C7B1FD-F70F-323E-8E91-0EBD1E36E5CF}"/>
          </ac:spMkLst>
        </pc:spChg>
        <pc:spChg chg="mod">
          <ac:chgData name="Vallois, Quiterie" userId="d3276e4d-d48c-415e-81e1-5d2afe170a2b" providerId="ADAL" clId="{C7BDE8D7-115C-4148-BFCC-AA7E414F9AC8}" dt="2023-09-28T08:55:03.264" v="68" actId="1076"/>
          <ac:spMkLst>
            <pc:docMk/>
            <pc:sldMk cId="1375625521" sldId="268"/>
            <ac:spMk id="16" creationId="{A3DF967E-9566-3A47-2B88-7DB5F626C4C5}"/>
          </ac:spMkLst>
        </pc:spChg>
        <pc:spChg chg="mod">
          <ac:chgData name="Vallois, Quiterie" userId="d3276e4d-d48c-415e-81e1-5d2afe170a2b" providerId="ADAL" clId="{C7BDE8D7-115C-4148-BFCC-AA7E414F9AC8}" dt="2023-09-28T08:55:00.440" v="67" actId="1076"/>
          <ac:spMkLst>
            <pc:docMk/>
            <pc:sldMk cId="1375625521" sldId="268"/>
            <ac:spMk id="17" creationId="{CEA8F0C9-A461-D67B-6EA1-B6CDB06F77A5}"/>
          </ac:spMkLst>
        </pc:spChg>
        <pc:spChg chg="del">
          <ac:chgData name="Vallois, Quiterie" userId="d3276e4d-d48c-415e-81e1-5d2afe170a2b" providerId="ADAL" clId="{C7BDE8D7-115C-4148-BFCC-AA7E414F9AC8}" dt="2023-09-28T08:54:44.452" v="59" actId="478"/>
          <ac:spMkLst>
            <pc:docMk/>
            <pc:sldMk cId="1375625521" sldId="268"/>
            <ac:spMk id="18" creationId="{76245797-8912-2E55-2924-F784B9BF1D6B}"/>
          </ac:spMkLst>
        </pc:spChg>
        <pc:spChg chg="del">
          <ac:chgData name="Vallois, Quiterie" userId="d3276e4d-d48c-415e-81e1-5d2afe170a2b" providerId="ADAL" clId="{C7BDE8D7-115C-4148-BFCC-AA7E414F9AC8}" dt="2023-09-28T08:54:51.408" v="63" actId="478"/>
          <ac:spMkLst>
            <pc:docMk/>
            <pc:sldMk cId="1375625521" sldId="268"/>
            <ac:spMk id="19" creationId="{F2AD1821-8BDB-D94F-B709-F4EB3CE2018A}"/>
          </ac:spMkLst>
        </pc:spChg>
        <pc:spChg chg="del">
          <ac:chgData name="Vallois, Quiterie" userId="d3276e4d-d48c-415e-81e1-5d2afe170a2b" providerId="ADAL" clId="{C7BDE8D7-115C-4148-BFCC-AA7E414F9AC8}" dt="2023-09-28T08:54:52.909" v="64" actId="478"/>
          <ac:spMkLst>
            <pc:docMk/>
            <pc:sldMk cId="1375625521" sldId="268"/>
            <ac:spMk id="20" creationId="{460EF03F-C30E-0DEB-16C3-C8F12C0E5789}"/>
          </ac:spMkLst>
        </pc:spChg>
        <pc:spChg chg="del">
          <ac:chgData name="Vallois, Quiterie" userId="d3276e4d-d48c-415e-81e1-5d2afe170a2b" providerId="ADAL" clId="{C7BDE8D7-115C-4148-BFCC-AA7E414F9AC8}" dt="2023-09-28T08:54:46.154" v="60" actId="478"/>
          <ac:spMkLst>
            <pc:docMk/>
            <pc:sldMk cId="1375625521" sldId="268"/>
            <ac:spMk id="21" creationId="{8CE49F8D-79C2-6493-2094-FA0C476C0FAE}"/>
          </ac:spMkLst>
        </pc:spChg>
        <pc:spChg chg="del">
          <ac:chgData name="Vallois, Quiterie" userId="d3276e4d-d48c-415e-81e1-5d2afe170a2b" providerId="ADAL" clId="{C7BDE8D7-115C-4148-BFCC-AA7E414F9AC8}" dt="2023-09-28T08:54:47.664" v="61" actId="478"/>
          <ac:spMkLst>
            <pc:docMk/>
            <pc:sldMk cId="1375625521" sldId="268"/>
            <ac:spMk id="22" creationId="{072E5DB7-B9B1-531D-93A9-EC5B2F3200EF}"/>
          </ac:spMkLst>
        </pc:spChg>
        <pc:spChg chg="del">
          <ac:chgData name="Vallois, Quiterie" userId="d3276e4d-d48c-415e-81e1-5d2afe170a2b" providerId="ADAL" clId="{C7BDE8D7-115C-4148-BFCC-AA7E414F9AC8}" dt="2023-09-28T08:54:49.399" v="62" actId="478"/>
          <ac:spMkLst>
            <pc:docMk/>
            <pc:sldMk cId="1375625521" sldId="268"/>
            <ac:spMk id="23" creationId="{A7EAD6D2-A5A1-8BC0-0CA1-DC95FDBDAC17}"/>
          </ac:spMkLst>
        </pc:spChg>
        <pc:spChg chg="mod">
          <ac:chgData name="Vallois, Quiterie" userId="d3276e4d-d48c-415e-81e1-5d2afe170a2b" providerId="ADAL" clId="{C7BDE8D7-115C-4148-BFCC-AA7E414F9AC8}" dt="2023-09-28T08:53:47.865" v="37" actId="1076"/>
          <ac:spMkLst>
            <pc:docMk/>
            <pc:sldMk cId="1375625521" sldId="268"/>
            <ac:spMk id="37" creationId="{C38160E0-9CF8-62E6-EBE6-769AF616B635}"/>
          </ac:spMkLst>
        </pc:spChg>
        <pc:spChg chg="mod">
          <ac:chgData name="Vallois, Quiterie" userId="d3276e4d-d48c-415e-81e1-5d2afe170a2b" providerId="ADAL" clId="{C7BDE8D7-115C-4148-BFCC-AA7E414F9AC8}" dt="2023-09-28T08:54:25.562" v="54" actId="1076"/>
          <ac:spMkLst>
            <pc:docMk/>
            <pc:sldMk cId="1375625521" sldId="268"/>
            <ac:spMk id="38" creationId="{7103F33C-933E-17C8-6C32-281BDFCBFDC1}"/>
          </ac:spMkLst>
        </pc:spChg>
        <pc:spChg chg="mod">
          <ac:chgData name="Vallois, Quiterie" userId="d3276e4d-d48c-415e-81e1-5d2afe170a2b" providerId="ADAL" clId="{C7BDE8D7-115C-4148-BFCC-AA7E414F9AC8}" dt="2023-09-28T08:56:04.393" v="88" actId="1076"/>
          <ac:spMkLst>
            <pc:docMk/>
            <pc:sldMk cId="1375625521" sldId="268"/>
            <ac:spMk id="39" creationId="{EE785F29-32F7-AFDF-FA76-334DE12E32D8}"/>
          </ac:spMkLst>
        </pc:spChg>
        <pc:spChg chg="mod">
          <ac:chgData name="Vallois, Quiterie" userId="d3276e4d-d48c-415e-81e1-5d2afe170a2b" providerId="ADAL" clId="{C7BDE8D7-115C-4148-BFCC-AA7E414F9AC8}" dt="2023-09-28T08:56:32.684" v="96" actId="1076"/>
          <ac:spMkLst>
            <pc:docMk/>
            <pc:sldMk cId="1375625521" sldId="268"/>
            <ac:spMk id="40" creationId="{68E0FF54-3F0A-5E95-6539-EF585303DF14}"/>
          </ac:spMkLst>
        </pc:spChg>
        <pc:spChg chg="mod">
          <ac:chgData name="Vallois, Quiterie" userId="d3276e4d-d48c-415e-81e1-5d2afe170a2b" providerId="ADAL" clId="{C7BDE8D7-115C-4148-BFCC-AA7E414F9AC8}" dt="2023-09-28T08:58:44.683" v="125" actId="1076"/>
          <ac:spMkLst>
            <pc:docMk/>
            <pc:sldMk cId="1375625521" sldId="268"/>
            <ac:spMk id="41" creationId="{9BDDC828-2FB2-65A2-7C7B-CBB3DE438A4A}"/>
          </ac:spMkLst>
        </pc:spChg>
        <pc:spChg chg="mod">
          <ac:chgData name="Vallois, Quiterie" userId="d3276e4d-d48c-415e-81e1-5d2afe170a2b" providerId="ADAL" clId="{C7BDE8D7-115C-4148-BFCC-AA7E414F9AC8}" dt="2023-09-28T08:58:14.712" v="118" actId="1076"/>
          <ac:spMkLst>
            <pc:docMk/>
            <pc:sldMk cId="1375625521" sldId="268"/>
            <ac:spMk id="42" creationId="{D827A389-5CAD-73EC-B9D4-5EC329276898}"/>
          </ac:spMkLst>
        </pc:spChg>
        <pc:spChg chg="mod">
          <ac:chgData name="Vallois, Quiterie" userId="d3276e4d-d48c-415e-81e1-5d2afe170a2b" providerId="ADAL" clId="{C7BDE8D7-115C-4148-BFCC-AA7E414F9AC8}" dt="2023-09-28T08:58:54.479" v="128" actId="1076"/>
          <ac:spMkLst>
            <pc:docMk/>
            <pc:sldMk cId="1375625521" sldId="268"/>
            <ac:spMk id="43" creationId="{47859616-AA5C-B42F-CF54-AA9B4B161D19}"/>
          </ac:spMkLst>
        </pc:spChg>
        <pc:spChg chg="mod">
          <ac:chgData name="Vallois, Quiterie" userId="d3276e4d-d48c-415e-81e1-5d2afe170a2b" providerId="ADAL" clId="{C7BDE8D7-115C-4148-BFCC-AA7E414F9AC8}" dt="2023-09-28T08:59:00.022" v="129" actId="1076"/>
          <ac:spMkLst>
            <pc:docMk/>
            <pc:sldMk cId="1375625521" sldId="268"/>
            <ac:spMk id="44" creationId="{A3F92BD1-019C-B29C-5434-B0BE6CD7CC6F}"/>
          </ac:spMkLst>
        </pc:spChg>
        <pc:spChg chg="mod">
          <ac:chgData name="Vallois, Quiterie" userId="d3276e4d-d48c-415e-81e1-5d2afe170a2b" providerId="ADAL" clId="{C7BDE8D7-115C-4148-BFCC-AA7E414F9AC8}" dt="2023-09-28T08:56:57.773" v="100" actId="1076"/>
          <ac:spMkLst>
            <pc:docMk/>
            <pc:sldMk cId="1375625521" sldId="268"/>
            <ac:spMk id="45" creationId="{BCF6200B-EF9C-2B9B-A21A-CFA866F947D5}"/>
          </ac:spMkLst>
        </pc:spChg>
        <pc:spChg chg="mod">
          <ac:chgData name="Vallois, Quiterie" userId="d3276e4d-d48c-415e-81e1-5d2afe170a2b" providerId="ADAL" clId="{C7BDE8D7-115C-4148-BFCC-AA7E414F9AC8}" dt="2023-09-28T08:53:42.722" v="36" actId="1036"/>
          <ac:spMkLst>
            <pc:docMk/>
            <pc:sldMk cId="1375625521" sldId="268"/>
            <ac:spMk id="46" creationId="{BCA986B5-2BA2-DDDC-5B80-1344C32A239E}"/>
          </ac:spMkLst>
        </pc:spChg>
        <pc:spChg chg="mod">
          <ac:chgData name="Vallois, Quiterie" userId="d3276e4d-d48c-415e-81e1-5d2afe170a2b" providerId="ADAL" clId="{C7BDE8D7-115C-4148-BFCC-AA7E414F9AC8}" dt="2023-09-28T08:54:17.195" v="53" actId="1076"/>
          <ac:spMkLst>
            <pc:docMk/>
            <pc:sldMk cId="1375625521" sldId="268"/>
            <ac:spMk id="47" creationId="{770901AB-2F54-2992-1865-26EE9AA62BB6}"/>
          </ac:spMkLst>
        </pc:spChg>
        <pc:spChg chg="mod">
          <ac:chgData name="Vallois, Quiterie" userId="d3276e4d-d48c-415e-81e1-5d2afe170a2b" providerId="ADAL" clId="{C7BDE8D7-115C-4148-BFCC-AA7E414F9AC8}" dt="2023-09-28T08:56:01.450" v="87" actId="1076"/>
          <ac:spMkLst>
            <pc:docMk/>
            <pc:sldMk cId="1375625521" sldId="268"/>
            <ac:spMk id="48" creationId="{FACD7441-1A6E-4390-F58F-BB98499040CB}"/>
          </ac:spMkLst>
        </pc:spChg>
        <pc:spChg chg="mod">
          <ac:chgData name="Vallois, Quiterie" userId="d3276e4d-d48c-415e-81e1-5d2afe170a2b" providerId="ADAL" clId="{C7BDE8D7-115C-4148-BFCC-AA7E414F9AC8}" dt="2023-09-28T08:56:29.976" v="95" actId="1076"/>
          <ac:spMkLst>
            <pc:docMk/>
            <pc:sldMk cId="1375625521" sldId="268"/>
            <ac:spMk id="49" creationId="{83976675-3B63-ECB0-D30F-F1C380A6295A}"/>
          </ac:spMkLst>
        </pc:spChg>
        <pc:spChg chg="mod">
          <ac:chgData name="Vallois, Quiterie" userId="d3276e4d-d48c-415e-81e1-5d2afe170a2b" providerId="ADAL" clId="{C7BDE8D7-115C-4148-BFCC-AA7E414F9AC8}" dt="2023-09-28T08:56:53.793" v="99" actId="1076"/>
          <ac:spMkLst>
            <pc:docMk/>
            <pc:sldMk cId="1375625521" sldId="268"/>
            <ac:spMk id="50" creationId="{17BE2F50-E257-2BAD-F24E-5B9747C7204D}"/>
          </ac:spMkLst>
        </pc:spChg>
        <pc:spChg chg="mod">
          <ac:chgData name="Vallois, Quiterie" userId="d3276e4d-d48c-415e-81e1-5d2afe170a2b" providerId="ADAL" clId="{C7BDE8D7-115C-4148-BFCC-AA7E414F9AC8}" dt="2023-09-28T08:57:25.347" v="107" actId="1076"/>
          <ac:spMkLst>
            <pc:docMk/>
            <pc:sldMk cId="1375625521" sldId="268"/>
            <ac:spMk id="51" creationId="{77876D8B-5D24-4448-452E-10F9804829F9}"/>
          </ac:spMkLst>
        </pc:spChg>
        <pc:spChg chg="mod">
          <ac:chgData name="Vallois, Quiterie" userId="d3276e4d-d48c-415e-81e1-5d2afe170a2b" providerId="ADAL" clId="{C7BDE8D7-115C-4148-BFCC-AA7E414F9AC8}" dt="2023-09-28T08:58:51.571" v="127" actId="1076"/>
          <ac:spMkLst>
            <pc:docMk/>
            <pc:sldMk cId="1375625521" sldId="268"/>
            <ac:spMk id="52" creationId="{3616C21E-69B2-F6E5-17C7-1A35640B9C80}"/>
          </ac:spMkLst>
        </pc:spChg>
        <pc:spChg chg="mod">
          <ac:chgData name="Vallois, Quiterie" userId="d3276e4d-d48c-415e-81e1-5d2afe170a2b" providerId="ADAL" clId="{C7BDE8D7-115C-4148-BFCC-AA7E414F9AC8}" dt="2023-09-28T08:58:49.161" v="126" actId="1076"/>
          <ac:spMkLst>
            <pc:docMk/>
            <pc:sldMk cId="1375625521" sldId="268"/>
            <ac:spMk id="53" creationId="{5880B286-16B7-C0C0-AA5F-2A670CEB6D5D}"/>
          </ac:spMkLst>
        </pc:spChg>
        <pc:spChg chg="mod">
          <ac:chgData name="Vallois, Quiterie" userId="d3276e4d-d48c-415e-81e1-5d2afe170a2b" providerId="ADAL" clId="{C7BDE8D7-115C-4148-BFCC-AA7E414F9AC8}" dt="2023-09-28T08:58:28.836" v="122" actId="1076"/>
          <ac:spMkLst>
            <pc:docMk/>
            <pc:sldMk cId="1375625521" sldId="268"/>
            <ac:spMk id="54" creationId="{151F6B43-C21F-5AE3-F99F-34E4221C5940}"/>
          </ac:spMkLst>
        </pc:spChg>
        <pc:spChg chg="add mod">
          <ac:chgData name="Vallois, Quiterie" userId="d3276e4d-d48c-415e-81e1-5d2afe170a2b" providerId="ADAL" clId="{C7BDE8D7-115C-4148-BFCC-AA7E414F9AC8}" dt="2023-09-28T08:53:51.127" v="38" actId="1076"/>
          <ac:spMkLst>
            <pc:docMk/>
            <pc:sldMk cId="1375625521" sldId="268"/>
            <ac:spMk id="76" creationId="{4C40D8EE-3F78-9E58-9412-647EA08576B1}"/>
          </ac:spMkLst>
        </pc:spChg>
        <pc:spChg chg="add del mod">
          <ac:chgData name="Vallois, Quiterie" userId="d3276e4d-d48c-415e-81e1-5d2afe170a2b" providerId="ADAL" clId="{C7BDE8D7-115C-4148-BFCC-AA7E414F9AC8}" dt="2023-09-28T08:54:32.002" v="56"/>
          <ac:spMkLst>
            <pc:docMk/>
            <pc:sldMk cId="1375625521" sldId="268"/>
            <ac:spMk id="77" creationId="{03E6C8A4-C167-6C8B-F77B-937939010EE7}"/>
          </ac:spMkLst>
        </pc:spChg>
        <pc:spChg chg="add mod">
          <ac:chgData name="Vallois, Quiterie" userId="d3276e4d-d48c-415e-81e1-5d2afe170a2b" providerId="ADAL" clId="{C7BDE8D7-115C-4148-BFCC-AA7E414F9AC8}" dt="2023-09-28T08:54:40.249" v="58" actId="1076"/>
          <ac:spMkLst>
            <pc:docMk/>
            <pc:sldMk cId="1375625521" sldId="268"/>
            <ac:spMk id="78" creationId="{32336AB7-E0BB-90B4-913F-8940EEE827E9}"/>
          </ac:spMkLst>
        </pc:spChg>
        <pc:spChg chg="add mod">
          <ac:chgData name="Vallois, Quiterie" userId="d3276e4d-d48c-415e-81e1-5d2afe170a2b" providerId="ADAL" clId="{C7BDE8D7-115C-4148-BFCC-AA7E414F9AC8}" dt="2023-09-28T08:55:33.906" v="82" actId="1076"/>
          <ac:spMkLst>
            <pc:docMk/>
            <pc:sldMk cId="1375625521" sldId="268"/>
            <ac:spMk id="81" creationId="{B8A8B162-B1CA-E50D-164C-B41291E2DBBC}"/>
          </ac:spMkLst>
        </pc:spChg>
        <pc:spChg chg="add mod">
          <ac:chgData name="Vallois, Quiterie" userId="d3276e4d-d48c-415e-81e1-5d2afe170a2b" providerId="ADAL" clId="{C7BDE8D7-115C-4148-BFCC-AA7E414F9AC8}" dt="2023-09-28T08:56:10.369" v="91" actId="1076"/>
          <ac:spMkLst>
            <pc:docMk/>
            <pc:sldMk cId="1375625521" sldId="268"/>
            <ac:spMk id="82" creationId="{05E7978A-206C-CF23-A31D-86F1D8A06172}"/>
          </ac:spMkLst>
        </pc:spChg>
        <pc:spChg chg="add mod">
          <ac:chgData name="Vallois, Quiterie" userId="d3276e4d-d48c-415e-81e1-5d2afe170a2b" providerId="ADAL" clId="{C7BDE8D7-115C-4148-BFCC-AA7E414F9AC8}" dt="2023-09-28T08:56:15.926" v="92" actId="1076"/>
          <ac:spMkLst>
            <pc:docMk/>
            <pc:sldMk cId="1375625521" sldId="268"/>
            <ac:spMk id="83" creationId="{BDE93D4B-3210-2E5E-E999-89A078F7BAC2}"/>
          </ac:spMkLst>
        </pc:spChg>
        <pc:spChg chg="add mod">
          <ac:chgData name="Vallois, Quiterie" userId="d3276e4d-d48c-415e-81e1-5d2afe170a2b" providerId="ADAL" clId="{C7BDE8D7-115C-4148-BFCC-AA7E414F9AC8}" dt="2023-09-28T08:57:04.275" v="102" actId="1076"/>
          <ac:spMkLst>
            <pc:docMk/>
            <pc:sldMk cId="1375625521" sldId="268"/>
            <ac:spMk id="84" creationId="{8D9354DF-0973-2444-A5AB-89AD7ABE9711}"/>
          </ac:spMkLst>
        </pc:spChg>
        <pc:spChg chg="add mod">
          <ac:chgData name="Vallois, Quiterie" userId="d3276e4d-d48c-415e-81e1-5d2afe170a2b" providerId="ADAL" clId="{C7BDE8D7-115C-4148-BFCC-AA7E414F9AC8}" dt="2023-09-28T08:57:14.970" v="104" actId="1076"/>
          <ac:spMkLst>
            <pc:docMk/>
            <pc:sldMk cId="1375625521" sldId="268"/>
            <ac:spMk id="85" creationId="{3D5DFB66-FF29-FF43-BD4A-F45A77F2D475}"/>
          </ac:spMkLst>
        </pc:spChg>
        <pc:spChg chg="add mod">
          <ac:chgData name="Vallois, Quiterie" userId="d3276e4d-d48c-415e-81e1-5d2afe170a2b" providerId="ADAL" clId="{C7BDE8D7-115C-4148-BFCC-AA7E414F9AC8}" dt="2023-09-28T08:59:11.830" v="131" actId="1076"/>
          <ac:spMkLst>
            <pc:docMk/>
            <pc:sldMk cId="1375625521" sldId="268"/>
            <ac:spMk id="86" creationId="{7510A801-DE12-D9AE-4D71-7AD88DB93221}"/>
          </ac:spMkLst>
        </pc:spChg>
        <pc:spChg chg="add mod">
          <ac:chgData name="Vallois, Quiterie" userId="d3276e4d-d48c-415e-81e1-5d2afe170a2b" providerId="ADAL" clId="{C7BDE8D7-115C-4148-BFCC-AA7E414F9AC8}" dt="2023-09-28T08:59:17.114" v="133" actId="1076"/>
          <ac:spMkLst>
            <pc:docMk/>
            <pc:sldMk cId="1375625521" sldId="268"/>
            <ac:spMk id="87" creationId="{7FFFC68C-D52B-F0F9-14B0-2521E9E71945}"/>
          </ac:spMkLst>
        </pc:spChg>
        <pc:spChg chg="add mod">
          <ac:chgData name="Vallois, Quiterie" userId="d3276e4d-d48c-415e-81e1-5d2afe170a2b" providerId="ADAL" clId="{C7BDE8D7-115C-4148-BFCC-AA7E414F9AC8}" dt="2023-09-28T08:59:35.701" v="136" actId="1076"/>
          <ac:spMkLst>
            <pc:docMk/>
            <pc:sldMk cId="1375625521" sldId="268"/>
            <ac:spMk id="88" creationId="{C44E105B-35BB-6ABA-D68E-16EF04F1CB64}"/>
          </ac:spMkLst>
        </pc:spChg>
        <pc:picChg chg="mod">
          <ac:chgData name="Vallois, Quiterie" userId="d3276e4d-d48c-415e-81e1-5d2afe170a2b" providerId="ADAL" clId="{C7BDE8D7-115C-4148-BFCC-AA7E414F9AC8}" dt="2023-09-28T08:53:55.170" v="39" actId="1076"/>
          <ac:picMkLst>
            <pc:docMk/>
            <pc:sldMk cId="1375625521" sldId="268"/>
            <ac:picMk id="28" creationId="{01E2F5F2-11CC-23C2-F9AE-78FAAD821805}"/>
          </ac:picMkLst>
        </pc:picChg>
        <pc:picChg chg="mod">
          <ac:chgData name="Vallois, Quiterie" userId="d3276e4d-d48c-415e-81e1-5d2afe170a2b" providerId="ADAL" clId="{C7BDE8D7-115C-4148-BFCC-AA7E414F9AC8}" dt="2023-09-28T08:54:01.326" v="40" actId="1076"/>
          <ac:picMkLst>
            <pc:docMk/>
            <pc:sldMk cId="1375625521" sldId="268"/>
            <ac:picMk id="29" creationId="{C7EE3F62-19F0-6FCB-4248-98F5AD5152D3}"/>
          </ac:picMkLst>
        </pc:picChg>
        <pc:picChg chg="mod">
          <ac:chgData name="Vallois, Quiterie" userId="d3276e4d-d48c-415e-81e1-5d2afe170a2b" providerId="ADAL" clId="{C7BDE8D7-115C-4148-BFCC-AA7E414F9AC8}" dt="2023-09-28T08:55:52.149" v="85" actId="1076"/>
          <ac:picMkLst>
            <pc:docMk/>
            <pc:sldMk cId="1375625521" sldId="268"/>
            <ac:picMk id="30" creationId="{852A71D6-2945-14CE-BE79-339C942BCD6B}"/>
          </ac:picMkLst>
        </pc:picChg>
        <pc:picChg chg="mod">
          <ac:chgData name="Vallois, Quiterie" userId="d3276e4d-d48c-415e-81e1-5d2afe170a2b" providerId="ADAL" clId="{C7BDE8D7-115C-4148-BFCC-AA7E414F9AC8}" dt="2023-09-28T08:56:22.438" v="93" actId="1076"/>
          <ac:picMkLst>
            <pc:docMk/>
            <pc:sldMk cId="1375625521" sldId="268"/>
            <ac:picMk id="31" creationId="{9937C24C-10C2-818E-4394-82C68EA49904}"/>
          </ac:picMkLst>
        </pc:picChg>
        <pc:picChg chg="mod">
          <ac:chgData name="Vallois, Quiterie" userId="d3276e4d-d48c-415e-81e1-5d2afe170a2b" providerId="ADAL" clId="{C7BDE8D7-115C-4148-BFCC-AA7E414F9AC8}" dt="2023-09-28T08:57:45.189" v="112" actId="1076"/>
          <ac:picMkLst>
            <pc:docMk/>
            <pc:sldMk cId="1375625521" sldId="268"/>
            <ac:picMk id="33" creationId="{68740991-92A6-449F-15AC-7F8D46947BD6}"/>
          </ac:picMkLst>
        </pc:picChg>
        <pc:picChg chg="mod">
          <ac:chgData name="Vallois, Quiterie" userId="d3276e4d-d48c-415e-81e1-5d2afe170a2b" providerId="ADAL" clId="{C7BDE8D7-115C-4148-BFCC-AA7E414F9AC8}" dt="2023-09-28T08:57:40.946" v="111" actId="1076"/>
          <ac:picMkLst>
            <pc:docMk/>
            <pc:sldMk cId="1375625521" sldId="268"/>
            <ac:picMk id="34" creationId="{98BA0793-1C39-86C4-43A7-25AA34815D68}"/>
          </ac:picMkLst>
        </pc:picChg>
        <pc:picChg chg="mod">
          <ac:chgData name="Vallois, Quiterie" userId="d3276e4d-d48c-415e-81e1-5d2afe170a2b" providerId="ADAL" clId="{C7BDE8D7-115C-4148-BFCC-AA7E414F9AC8}" dt="2023-09-28T08:57:38.181" v="110" actId="1076"/>
          <ac:picMkLst>
            <pc:docMk/>
            <pc:sldMk cId="1375625521" sldId="268"/>
            <ac:picMk id="35" creationId="{CA0B4ECB-0045-FC11-A33B-728AD33D648B}"/>
          </ac:picMkLst>
        </pc:picChg>
        <pc:picChg chg="mod">
          <ac:chgData name="Vallois, Quiterie" userId="d3276e4d-d48c-415e-81e1-5d2afe170a2b" providerId="ADAL" clId="{C7BDE8D7-115C-4148-BFCC-AA7E414F9AC8}" dt="2023-09-28T08:56:42.306" v="97" actId="1076"/>
          <ac:picMkLst>
            <pc:docMk/>
            <pc:sldMk cId="1375625521" sldId="268"/>
            <ac:picMk id="36" creationId="{56AFA0ED-F2CF-8BD4-EF88-F7F4D8FC5B31}"/>
          </ac:picMkLst>
        </pc:picChg>
        <pc:picChg chg="mod">
          <ac:chgData name="Vallois, Quiterie" userId="d3276e4d-d48c-415e-81e1-5d2afe170a2b" providerId="ADAL" clId="{C7BDE8D7-115C-4148-BFCC-AA7E414F9AC8}" dt="2023-09-28T08:53:38.200" v="22" actId="1076"/>
          <ac:picMkLst>
            <pc:docMk/>
            <pc:sldMk cId="1375625521" sldId="268"/>
            <ac:picMk id="56" creationId="{19513D6B-74EA-8427-062F-143AA68EC819}"/>
          </ac:picMkLst>
        </pc:picChg>
        <pc:picChg chg="mod">
          <ac:chgData name="Vallois, Quiterie" userId="d3276e4d-d48c-415e-81e1-5d2afe170a2b" providerId="ADAL" clId="{C7BDE8D7-115C-4148-BFCC-AA7E414F9AC8}" dt="2023-09-28T08:54:13.342" v="52" actId="1076"/>
          <ac:picMkLst>
            <pc:docMk/>
            <pc:sldMk cId="1375625521" sldId="268"/>
            <ac:picMk id="59" creationId="{4D69A9CC-B2BE-6E8A-1722-922FE9090A25}"/>
          </ac:picMkLst>
        </pc:picChg>
        <pc:picChg chg="mod">
          <ac:chgData name="Vallois, Quiterie" userId="d3276e4d-d48c-415e-81e1-5d2afe170a2b" providerId="ADAL" clId="{C7BDE8D7-115C-4148-BFCC-AA7E414F9AC8}" dt="2023-09-28T08:55:56.950" v="86" actId="1076"/>
          <ac:picMkLst>
            <pc:docMk/>
            <pc:sldMk cId="1375625521" sldId="268"/>
            <ac:picMk id="60" creationId="{DFFFB9E6-2D84-0A0D-EE07-93B9D86AE27A}"/>
          </ac:picMkLst>
        </pc:picChg>
        <pc:picChg chg="mod">
          <ac:chgData name="Vallois, Quiterie" userId="d3276e4d-d48c-415e-81e1-5d2afe170a2b" providerId="ADAL" clId="{C7BDE8D7-115C-4148-BFCC-AA7E414F9AC8}" dt="2023-09-28T08:56:26.077" v="94" actId="1076"/>
          <ac:picMkLst>
            <pc:docMk/>
            <pc:sldMk cId="1375625521" sldId="268"/>
            <ac:picMk id="61" creationId="{4826477C-7AE6-5CDA-1ECA-2463616413F0}"/>
          </ac:picMkLst>
        </pc:picChg>
        <pc:picChg chg="mod">
          <ac:chgData name="Vallois, Quiterie" userId="d3276e4d-d48c-415e-81e1-5d2afe170a2b" providerId="ADAL" clId="{C7BDE8D7-115C-4148-BFCC-AA7E414F9AC8}" dt="2023-09-28T08:58:25.867" v="121" actId="1076"/>
          <ac:picMkLst>
            <pc:docMk/>
            <pc:sldMk cId="1375625521" sldId="268"/>
            <ac:picMk id="62" creationId="{44B0DD7E-1AB3-3A4C-124D-9B59D089BC32}"/>
          </ac:picMkLst>
        </pc:picChg>
        <pc:picChg chg="mod">
          <ac:chgData name="Vallois, Quiterie" userId="d3276e4d-d48c-415e-81e1-5d2afe170a2b" providerId="ADAL" clId="{C7BDE8D7-115C-4148-BFCC-AA7E414F9AC8}" dt="2023-09-28T08:58:38.063" v="124" actId="1076"/>
          <ac:picMkLst>
            <pc:docMk/>
            <pc:sldMk cId="1375625521" sldId="268"/>
            <ac:picMk id="63" creationId="{FFD380E3-FCDD-C499-B789-4975D346B184}"/>
          </ac:picMkLst>
        </pc:picChg>
        <pc:picChg chg="mod">
          <ac:chgData name="Vallois, Quiterie" userId="d3276e4d-d48c-415e-81e1-5d2afe170a2b" providerId="ADAL" clId="{C7BDE8D7-115C-4148-BFCC-AA7E414F9AC8}" dt="2023-09-28T08:58:03.212" v="115" actId="1076"/>
          <ac:picMkLst>
            <pc:docMk/>
            <pc:sldMk cId="1375625521" sldId="268"/>
            <ac:picMk id="64" creationId="{7AB07412-CA74-E8BD-E26A-5D2280239C20}"/>
          </ac:picMkLst>
        </pc:picChg>
        <pc:picChg chg="mod">
          <ac:chgData name="Vallois, Quiterie" userId="d3276e4d-d48c-415e-81e1-5d2afe170a2b" providerId="ADAL" clId="{C7BDE8D7-115C-4148-BFCC-AA7E414F9AC8}" dt="2023-09-28T08:58:06.924" v="116" actId="1076"/>
          <ac:picMkLst>
            <pc:docMk/>
            <pc:sldMk cId="1375625521" sldId="268"/>
            <ac:picMk id="65" creationId="{D54C0A86-DE70-C0D8-536B-68D08A71E6C5}"/>
          </ac:picMkLst>
        </pc:picChg>
        <pc:picChg chg="mod">
          <ac:chgData name="Vallois, Quiterie" userId="d3276e4d-d48c-415e-81e1-5d2afe170a2b" providerId="ADAL" clId="{C7BDE8D7-115C-4148-BFCC-AA7E414F9AC8}" dt="2023-09-28T08:57:16.955" v="105" actId="1076"/>
          <ac:picMkLst>
            <pc:docMk/>
            <pc:sldMk cId="1375625521" sldId="268"/>
            <ac:picMk id="66" creationId="{567B207D-31B8-D2F4-1CE5-31C2D63EA1F4}"/>
          </ac:picMkLst>
        </pc:picChg>
        <pc:picChg chg="mod">
          <ac:chgData name="Vallois, Quiterie" userId="d3276e4d-d48c-415e-81e1-5d2afe170a2b" providerId="ADAL" clId="{C7BDE8D7-115C-4148-BFCC-AA7E414F9AC8}" dt="2023-09-28T08:56:47.386" v="98" actId="1076"/>
          <ac:picMkLst>
            <pc:docMk/>
            <pc:sldMk cId="1375625521" sldId="268"/>
            <ac:picMk id="67" creationId="{4005D747-8422-8722-AF08-A9640DCA2C84}"/>
          </ac:picMkLst>
        </pc:picChg>
        <pc:picChg chg="add mod">
          <ac:chgData name="Vallois, Quiterie" userId="d3276e4d-d48c-415e-81e1-5d2afe170a2b" providerId="ADAL" clId="{C7BDE8D7-115C-4148-BFCC-AA7E414F9AC8}" dt="2023-09-28T08:54:56.568" v="66" actId="1076"/>
          <ac:picMkLst>
            <pc:docMk/>
            <pc:sldMk cId="1375625521" sldId="268"/>
            <ac:picMk id="79" creationId="{08AAB8E2-451F-CC01-0C4A-29A65A139EB9}"/>
          </ac:picMkLst>
        </pc:picChg>
        <pc:picChg chg="add mod">
          <ac:chgData name="Vallois, Quiterie" userId="d3276e4d-d48c-415e-81e1-5d2afe170a2b" providerId="ADAL" clId="{C7BDE8D7-115C-4148-BFCC-AA7E414F9AC8}" dt="2023-09-28T08:55:20.553" v="78" actId="1076"/>
          <ac:picMkLst>
            <pc:docMk/>
            <pc:sldMk cId="1375625521" sldId="268"/>
            <ac:picMk id="80" creationId="{3FC6B41A-3743-E744-DADC-7829A4936C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8B22-A53C-D949-95CB-CA0CA7025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C9C1-9554-AB4B-997B-3E15906AA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78C3-C4C2-ED4C-AED1-C3B0171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EDD42-B75E-154E-8CB7-7ED7515B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726B-A31B-F347-9E2C-F825E795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5655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2D9C-1F91-884A-A703-047E8628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FF708-8DA1-7B44-BA4F-81B047F5A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9227-DCC3-E24D-B2D6-FF724466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FF638-EEE4-684C-8B76-BAD47532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C6F4-7A5D-F841-BA00-88FDB60E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020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6EBF0-B2F5-544F-95D0-BAB882844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A63F2-2509-E040-BA62-6C39E0786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61C23-ECC2-0C4B-AB97-563737D9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36F69-AED3-9C40-B055-1806A511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E676-1D66-3547-AB0D-10B11BE9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7237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7FAF-08F7-5D48-AE03-CEF71041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221C-1B5B-D44F-A83B-0EF3F34F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10258-1985-9C44-9AF0-E207214C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D480-A2DA-D34B-8AD0-176557EB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BEBF-23AA-654A-94F0-B1A93CFD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5407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B29B-E9DD-C542-B774-C8369FA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137F-1ACE-094F-9532-58E3E5266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99AC-B329-5F43-AE57-A48D5B94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31C1-2441-C240-8178-0E14E0C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68C5-72A7-8B41-8A2C-4F96065E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75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1FC3-9B05-DC46-AD19-CC0BFFD9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938B-5B38-5E48-95F1-3E0B3F28A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B6099-D40C-7D41-9488-926A7F57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9A0CE-4521-C244-8829-68157925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62992-90E0-5B40-B7C5-D617C84B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1199C-BE98-DE4E-854B-7EC87D36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6102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B60E-818A-2E4C-AED5-C09245D6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9FD9-678E-C34B-B587-D9CDE5BE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B1539-D2A2-444A-AEE4-E358CECA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42B02-18CD-4740-AFBF-A21857AE1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4B3F1-442C-A449-9289-1C773B6C2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CC6B0-9D88-894E-A02B-4E774D6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B731F-5106-2740-8C27-D4ACA723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4ABAE-5F27-0F42-B94E-628EF540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5597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7908-5775-7D4A-BA9C-C51A9083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01683-0B90-FB49-9E2D-2FB90BC3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39140-E259-C44C-825F-E0AA3A9D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36600-15C1-A542-BB38-290174BE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764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BFA00-4943-0449-AF3A-0EE3DAEB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BBBF2-1C44-AF49-9749-96376726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39C38-0B68-914F-B16A-07AF4DA6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901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25D1-92B0-804C-B9DC-FB66583D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F43D-2602-7544-BDF5-BFC483A0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8AE72-58CC-7544-9161-7891140AA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9D4AF-FFA0-A844-94E7-846D34B1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14640-83FD-9D4A-BF63-85C7B6DA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2DE7D-FE00-4046-97AD-AD3A157F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746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8C76-7299-DF4D-B58D-BF9633AD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785D9-CDAB-2149-9989-54A094AA8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8C62A-3F68-3641-8A75-BA3D924C2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385D0-7C8C-AA48-BB3F-50E633DE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CE92A-1CC8-0643-A0BD-BA839287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12FDC-4EE2-DA40-8048-238EC1A3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585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31864-8477-5F41-89A8-512F2AC7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6CA8-5ACD-8246-B9E2-A00D9F59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8A08-3EE3-9943-8409-B6D318139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B40FB-BA27-3844-ADDA-AAD3E7C56519}" type="datetimeFigureOut">
              <a:rPr lang="en-ES" smtClean="0"/>
              <a:t>09/29/2023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ECDF-7D03-0F49-9B9D-5921F1DB6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16331-8735-F140-AD0E-7B22F5351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11C4-DF85-A640-ADE0-0929714939C2}" type="slidenum">
              <a:rPr lang="en-ES" smtClean="0"/>
              <a:t>‹N°›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10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jp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64F390E-2079-1272-2547-830C7E467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832893"/>
              </p:ext>
            </p:extLst>
          </p:nvPr>
        </p:nvGraphicFramePr>
        <p:xfrm>
          <a:off x="558800" y="26652"/>
          <a:ext cx="10810239" cy="682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812251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36469699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109398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821250979"/>
                    </a:ext>
                  </a:extLst>
                </a:gridCol>
                <a:gridCol w="2174239">
                  <a:extLst>
                    <a:ext uri="{9D8B030D-6E8A-4147-A177-3AD203B41FA5}">
                      <a16:colId xmlns:a16="http://schemas.microsoft.com/office/drawing/2014/main" val="2258320057"/>
                    </a:ext>
                  </a:extLst>
                </a:gridCol>
              </a:tblGrid>
              <a:tr h="341185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Old English Text MT" panose="03040902040508030806" pitchFamily="66" charset="0"/>
                        </a:rPr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65762"/>
                  </a:ext>
                </a:extLst>
              </a:tr>
              <a:tr h="3411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621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A3DF967E-9566-3A47-2B88-7DB5F626C4C5}"/>
              </a:ext>
            </a:extLst>
          </p:cNvPr>
          <p:cNvSpPr txBox="1"/>
          <p:nvPr/>
        </p:nvSpPr>
        <p:spPr>
          <a:xfrm>
            <a:off x="1031240" y="210304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A8F0C9-A461-D67B-6EA1-B6CDB06F77A5}"/>
              </a:ext>
            </a:extLst>
          </p:cNvPr>
          <p:cNvSpPr txBox="1"/>
          <p:nvPr/>
        </p:nvSpPr>
        <p:spPr>
          <a:xfrm>
            <a:off x="960120" y="237502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E2F5F2-11CC-23C2-F9AE-78FAAD8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0" y="390818"/>
            <a:ext cx="1085850" cy="137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F474197-B64A-586A-0D71-8B4395B4444D}"/>
              </a:ext>
            </a:extLst>
          </p:cNvPr>
          <p:cNvSpPr txBox="1"/>
          <p:nvPr/>
        </p:nvSpPr>
        <p:spPr>
          <a:xfrm>
            <a:off x="2749973" y="1087162"/>
            <a:ext cx="11023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Bernhard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v.Saxen</a:t>
            </a:r>
            <a:r>
              <a:rPr lang="fr-FR" sz="1050" b="1" dirty="0" smtClean="0">
                <a:latin typeface="Old English Text MT" panose="03040902040508030806" pitchFamily="66" charset="0"/>
              </a:rPr>
              <a:t>-Weimar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7EE3F62-19F0-6FCB-4248-98F5AD5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90818"/>
            <a:ext cx="1085850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2A71D6-2945-14CE-BE79-339C942B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80" y="381531"/>
            <a:ext cx="1085850" cy="1371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937C24C-10C2-818E-4394-82C68EA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95" y="401362"/>
            <a:ext cx="1085850" cy="1371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40991-92A6-449F-15AC-7F8D4694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18" y="3866197"/>
            <a:ext cx="1085850" cy="1371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BA0793-1C39-86C4-43A7-25AA3481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5" y="3866197"/>
            <a:ext cx="1085850" cy="1371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0B4ECB-0045-FC11-A33B-728AD33D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3" y="3862837"/>
            <a:ext cx="1085850" cy="1371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AFA0ED-F2CF-8BD4-EF88-F7F4D8FC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79" y="3866197"/>
            <a:ext cx="1085850" cy="13716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38160E0-9CF8-62E6-EBE6-769AF616B635}"/>
              </a:ext>
            </a:extLst>
          </p:cNvPr>
          <p:cNvSpPr txBox="1"/>
          <p:nvPr/>
        </p:nvSpPr>
        <p:spPr>
          <a:xfrm>
            <a:off x="3023235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03F33C-933E-17C8-6C32-281BDFCBFDC1}"/>
              </a:ext>
            </a:extLst>
          </p:cNvPr>
          <p:cNvSpPr txBox="1"/>
          <p:nvPr/>
        </p:nvSpPr>
        <p:spPr>
          <a:xfrm>
            <a:off x="5275538" y="2129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785F29-32F7-AFDF-FA76-334DE12E32D8}"/>
              </a:ext>
            </a:extLst>
          </p:cNvPr>
          <p:cNvSpPr txBox="1"/>
          <p:nvPr/>
        </p:nvSpPr>
        <p:spPr>
          <a:xfrm>
            <a:off x="7502523" y="210559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E0FF54-3F0A-5E95-6539-EF585303DF14}"/>
              </a:ext>
            </a:extLst>
          </p:cNvPr>
          <p:cNvSpPr txBox="1"/>
          <p:nvPr/>
        </p:nvSpPr>
        <p:spPr>
          <a:xfrm>
            <a:off x="9545636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DDC828-2FB2-65A2-7C7B-CBB3DE438A4A}"/>
              </a:ext>
            </a:extLst>
          </p:cNvPr>
          <p:cNvSpPr txBox="1"/>
          <p:nvPr/>
        </p:nvSpPr>
        <p:spPr>
          <a:xfrm>
            <a:off x="989424" y="5622605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27A389-5CAD-73EC-B9D4-5EC329276898}"/>
              </a:ext>
            </a:extLst>
          </p:cNvPr>
          <p:cNvSpPr txBox="1"/>
          <p:nvPr/>
        </p:nvSpPr>
        <p:spPr>
          <a:xfrm>
            <a:off x="3031834" y="5560507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7859616-AA5C-B42F-CF54-AA9B4B161D19}"/>
              </a:ext>
            </a:extLst>
          </p:cNvPr>
          <p:cNvSpPr txBox="1"/>
          <p:nvPr/>
        </p:nvSpPr>
        <p:spPr>
          <a:xfrm>
            <a:off x="5224826" y="5530092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3F92BD1-019C-B29C-5434-B0BE6CD7CC6F}"/>
              </a:ext>
            </a:extLst>
          </p:cNvPr>
          <p:cNvSpPr txBox="1"/>
          <p:nvPr/>
        </p:nvSpPr>
        <p:spPr>
          <a:xfrm>
            <a:off x="7421630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F6200B-EF9C-2B9B-A21A-CFA866F947D5}"/>
              </a:ext>
            </a:extLst>
          </p:cNvPr>
          <p:cNvSpPr txBox="1"/>
          <p:nvPr/>
        </p:nvSpPr>
        <p:spPr>
          <a:xfrm>
            <a:off x="9564945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A986B5-2BA2-DDDC-5B80-1344C32A239E}"/>
              </a:ext>
            </a:extLst>
          </p:cNvPr>
          <p:cNvSpPr txBox="1"/>
          <p:nvPr/>
        </p:nvSpPr>
        <p:spPr>
          <a:xfrm>
            <a:off x="3031834" y="240068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70901AB-2F54-2992-1865-26EE9AA62BB6}"/>
              </a:ext>
            </a:extLst>
          </p:cNvPr>
          <p:cNvSpPr txBox="1"/>
          <p:nvPr/>
        </p:nvSpPr>
        <p:spPr>
          <a:xfrm>
            <a:off x="5270287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ACD7441-1A6E-4390-F58F-BB98499040CB}"/>
              </a:ext>
            </a:extLst>
          </p:cNvPr>
          <p:cNvSpPr txBox="1"/>
          <p:nvPr/>
        </p:nvSpPr>
        <p:spPr>
          <a:xfrm>
            <a:off x="7407961" y="23704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976675-3B63-ECB0-D30F-F1C380A6295A}"/>
              </a:ext>
            </a:extLst>
          </p:cNvPr>
          <p:cNvSpPr txBox="1"/>
          <p:nvPr/>
        </p:nvSpPr>
        <p:spPr>
          <a:xfrm>
            <a:off x="9633716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BE2F50-E257-2BAD-F24E-5B9747C7204D}"/>
              </a:ext>
            </a:extLst>
          </p:cNvPr>
          <p:cNvSpPr txBox="1"/>
          <p:nvPr/>
        </p:nvSpPr>
        <p:spPr>
          <a:xfrm>
            <a:off x="9600355" y="582841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876D8B-5D24-4448-452E-10F9804829F9}"/>
              </a:ext>
            </a:extLst>
          </p:cNvPr>
          <p:cNvSpPr txBox="1"/>
          <p:nvPr/>
        </p:nvSpPr>
        <p:spPr>
          <a:xfrm>
            <a:off x="7421544" y="58295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16C21E-69B2-F6E5-17C7-1A35640B9C80}"/>
              </a:ext>
            </a:extLst>
          </p:cNvPr>
          <p:cNvSpPr txBox="1"/>
          <p:nvPr/>
        </p:nvSpPr>
        <p:spPr>
          <a:xfrm>
            <a:off x="5240300" y="58019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80B286-16B7-C0C0-AA5F-2A670CEB6D5D}"/>
              </a:ext>
            </a:extLst>
          </p:cNvPr>
          <p:cNvSpPr txBox="1"/>
          <p:nvPr/>
        </p:nvSpPr>
        <p:spPr>
          <a:xfrm>
            <a:off x="3109157" y="583240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1F6B43-C21F-5AE3-F99F-34E4221C5940}"/>
              </a:ext>
            </a:extLst>
          </p:cNvPr>
          <p:cNvSpPr txBox="1"/>
          <p:nvPr/>
        </p:nvSpPr>
        <p:spPr>
          <a:xfrm>
            <a:off x="980440" y="586828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19513D6B-74EA-8427-062F-143AA68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94" y="2692658"/>
            <a:ext cx="1742605" cy="6771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69A9CC-B2BE-6E8A-1722-922FE909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88" y="2698646"/>
            <a:ext cx="1742605" cy="6771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FFB9E6-2D84-0A0D-EE07-93B9D8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6" y="2688138"/>
            <a:ext cx="1742605" cy="67717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826477C-7AE6-5CDA-1ECA-24636164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57" y="2692769"/>
            <a:ext cx="1742605" cy="6771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4B0DD7E-1AB3-3A4C-124D-9B59D089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6" y="6125899"/>
            <a:ext cx="1742605" cy="6771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FD380E3-FCDD-C499-B789-4975D34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45" y="3869668"/>
            <a:ext cx="1085850" cy="1371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7AB07412-CA74-E8BD-E26A-5D228023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14" y="6080383"/>
            <a:ext cx="1742605" cy="67717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54C0A86-DE70-C0D8-536B-68D08A71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08" y="6078000"/>
            <a:ext cx="1742605" cy="67717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67B207D-31B8-D2F4-1CE5-31C2D63E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35" y="6103565"/>
            <a:ext cx="1742605" cy="67717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005D747-8422-8722-AF08-A9640DCA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54" y="6135263"/>
            <a:ext cx="1742605" cy="67717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94D47B-E256-A456-90C1-7282607C282A}"/>
              </a:ext>
            </a:extLst>
          </p:cNvPr>
          <p:cNvSpPr txBox="1"/>
          <p:nvPr/>
        </p:nvSpPr>
        <p:spPr>
          <a:xfrm>
            <a:off x="5002288" y="1115268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Lennart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Tortstenson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445831-5569-6117-8EC2-35B75094FF22}"/>
              </a:ext>
            </a:extLst>
          </p:cNvPr>
          <p:cNvSpPr txBox="1"/>
          <p:nvPr/>
        </p:nvSpPr>
        <p:spPr>
          <a:xfrm>
            <a:off x="7158900" y="111233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Dodo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Knyphausen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2A722F-8439-3402-1608-783BF2C37A6E}"/>
              </a:ext>
            </a:extLst>
          </p:cNvPr>
          <p:cNvSpPr txBox="1"/>
          <p:nvPr/>
        </p:nvSpPr>
        <p:spPr>
          <a:xfrm>
            <a:off x="9360741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Gustav Horn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88953E-D0CF-B584-89D5-5876B225DEAC}"/>
              </a:ext>
            </a:extLst>
          </p:cNvPr>
          <p:cNvSpPr txBox="1"/>
          <p:nvPr/>
        </p:nvSpPr>
        <p:spPr>
          <a:xfrm>
            <a:off x="729696" y="4421525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T,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Stalhanske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BB3310C-791D-DCB2-03AF-3FBE26D87CFF}"/>
              </a:ext>
            </a:extLst>
          </p:cNvPr>
          <p:cNvSpPr txBox="1"/>
          <p:nvPr/>
        </p:nvSpPr>
        <p:spPr>
          <a:xfrm>
            <a:off x="2798286" y="4421525"/>
            <a:ext cx="1265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G. O.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Stenbock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7FC1A88-3C85-6564-767F-3D4ACE28ECD3}"/>
              </a:ext>
            </a:extLst>
          </p:cNvPr>
          <p:cNvSpPr txBox="1"/>
          <p:nvPr/>
        </p:nvSpPr>
        <p:spPr>
          <a:xfrm>
            <a:off x="5060628" y="4400213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Johan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Bàner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C1DC3E-1DF1-61F3-6F92-A8AFDF3B0CCD}"/>
              </a:ext>
            </a:extLst>
          </p:cNvPr>
          <p:cNvSpPr txBox="1"/>
          <p:nvPr/>
        </p:nvSpPr>
        <p:spPr>
          <a:xfrm>
            <a:off x="7136990" y="4416178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Karl Gustav Wrangel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EEB2CF-6671-D042-91E8-5B404B3D412D}"/>
              </a:ext>
            </a:extLst>
          </p:cNvPr>
          <p:cNvSpPr txBox="1"/>
          <p:nvPr/>
        </p:nvSpPr>
        <p:spPr>
          <a:xfrm>
            <a:off x="9253106" y="4443297"/>
            <a:ext cx="1123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Axel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Oxenstierna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C40D8EE-3F78-9E58-9412-647EA08576B1}"/>
              </a:ext>
            </a:extLst>
          </p:cNvPr>
          <p:cNvSpPr txBox="1"/>
          <p:nvPr/>
        </p:nvSpPr>
        <p:spPr>
          <a:xfrm>
            <a:off x="2763520" y="1737134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2336AB7-E0BB-90B4-913F-8940EEE827E9}"/>
              </a:ext>
            </a:extLst>
          </p:cNvPr>
          <p:cNvSpPr txBox="1"/>
          <p:nvPr/>
        </p:nvSpPr>
        <p:spPr>
          <a:xfrm>
            <a:off x="4927309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08AAB8E2-451F-CC01-0C4A-29A65A13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7" y="2682528"/>
            <a:ext cx="1742605" cy="67717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FC6B41A-3743-E744-DADC-7829A49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7" y="387264"/>
            <a:ext cx="1085850" cy="1371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C7B1FD-F70F-323E-8E91-0EBD1E36E5CF}"/>
              </a:ext>
            </a:extLst>
          </p:cNvPr>
          <p:cNvSpPr txBox="1"/>
          <p:nvPr/>
        </p:nvSpPr>
        <p:spPr>
          <a:xfrm>
            <a:off x="558800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Gustav II Adolf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8A8B162-B1CA-E50D-164C-B41291E2DBBC}"/>
              </a:ext>
            </a:extLst>
          </p:cNvPr>
          <p:cNvSpPr txBox="1"/>
          <p:nvPr/>
        </p:nvSpPr>
        <p:spPr>
          <a:xfrm>
            <a:off x="598805" y="1768300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5E7978A-206C-CF23-A31D-86F1D8A06172}"/>
              </a:ext>
            </a:extLst>
          </p:cNvPr>
          <p:cNvSpPr txBox="1"/>
          <p:nvPr/>
        </p:nvSpPr>
        <p:spPr>
          <a:xfrm>
            <a:off x="7066148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DE93D4B-3210-2E5E-E999-89A078F7BAC2}"/>
              </a:ext>
            </a:extLst>
          </p:cNvPr>
          <p:cNvSpPr txBox="1"/>
          <p:nvPr/>
        </p:nvSpPr>
        <p:spPr>
          <a:xfrm>
            <a:off x="9274400" y="1668933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D9354DF-0973-2444-A5AB-89AD7ABE9711}"/>
              </a:ext>
            </a:extLst>
          </p:cNvPr>
          <p:cNvSpPr txBox="1"/>
          <p:nvPr/>
        </p:nvSpPr>
        <p:spPr>
          <a:xfrm>
            <a:off x="9267205" y="517264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D5DFB66-FF29-FF43-BD4A-F45A77F2D475}"/>
              </a:ext>
            </a:extLst>
          </p:cNvPr>
          <p:cNvSpPr txBox="1"/>
          <p:nvPr/>
        </p:nvSpPr>
        <p:spPr>
          <a:xfrm>
            <a:off x="7135450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510A801-DE12-D9AE-4D71-7AD88DB93221}"/>
              </a:ext>
            </a:extLst>
          </p:cNvPr>
          <p:cNvSpPr txBox="1"/>
          <p:nvPr/>
        </p:nvSpPr>
        <p:spPr>
          <a:xfrm>
            <a:off x="4962883" y="515545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FFFC68C-D52B-F0F9-14B0-2521E9E71945}"/>
              </a:ext>
            </a:extLst>
          </p:cNvPr>
          <p:cNvSpPr txBox="1"/>
          <p:nvPr/>
        </p:nvSpPr>
        <p:spPr>
          <a:xfrm>
            <a:off x="2867932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4E105B-35BB-6ABA-D68E-16EF04F1CB64}"/>
              </a:ext>
            </a:extLst>
          </p:cNvPr>
          <p:cNvSpPr txBox="1"/>
          <p:nvPr/>
        </p:nvSpPr>
        <p:spPr>
          <a:xfrm>
            <a:off x="617848" y="522930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6" y="3422486"/>
            <a:ext cx="1052384" cy="10460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45" y="3430274"/>
            <a:ext cx="928800" cy="36423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610" y="3443029"/>
            <a:ext cx="928800" cy="364235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48" y="3452009"/>
            <a:ext cx="928800" cy="364235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641" y="3438507"/>
            <a:ext cx="928800" cy="36423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94" y="3464312"/>
            <a:ext cx="928800" cy="364235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94" y="37127"/>
            <a:ext cx="928800" cy="36423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869" y="48373"/>
            <a:ext cx="928800" cy="36423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42" y="57018"/>
            <a:ext cx="928800" cy="36423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480" y="57018"/>
            <a:ext cx="928800" cy="36423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294" y="18891"/>
            <a:ext cx="928800" cy="3642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973" y="3452008"/>
            <a:ext cx="1027522" cy="10306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05" y="62782"/>
            <a:ext cx="943200" cy="908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482" y="35745"/>
            <a:ext cx="943200" cy="9697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6509" y="34099"/>
            <a:ext cx="943200" cy="9388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1092" y="62782"/>
            <a:ext cx="943200" cy="943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4910" y="3422455"/>
            <a:ext cx="1051200" cy="10349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8579" y="3488963"/>
            <a:ext cx="943200" cy="943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73" y="57018"/>
            <a:ext cx="734400" cy="97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8250" y="26652"/>
            <a:ext cx="1019030" cy="5283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8" y="3464312"/>
            <a:ext cx="1050221" cy="9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64F390E-2079-1272-2547-830C7E467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36529"/>
              </p:ext>
            </p:extLst>
          </p:nvPr>
        </p:nvGraphicFramePr>
        <p:xfrm>
          <a:off x="558800" y="26652"/>
          <a:ext cx="10810239" cy="682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812251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36469699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109398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821250979"/>
                    </a:ext>
                  </a:extLst>
                </a:gridCol>
                <a:gridCol w="2174239">
                  <a:extLst>
                    <a:ext uri="{9D8B030D-6E8A-4147-A177-3AD203B41FA5}">
                      <a16:colId xmlns:a16="http://schemas.microsoft.com/office/drawing/2014/main" val="2258320057"/>
                    </a:ext>
                  </a:extLst>
                </a:gridCol>
              </a:tblGrid>
              <a:tr h="341185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Old English Text MT" panose="03040902040508030806" pitchFamily="66" charset="0"/>
                        </a:rPr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65762"/>
                  </a:ext>
                </a:extLst>
              </a:tr>
              <a:tr h="3411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621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A3DF967E-9566-3A47-2B88-7DB5F626C4C5}"/>
              </a:ext>
            </a:extLst>
          </p:cNvPr>
          <p:cNvSpPr txBox="1"/>
          <p:nvPr/>
        </p:nvSpPr>
        <p:spPr>
          <a:xfrm>
            <a:off x="1031240" y="210304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A8F0C9-A461-D67B-6EA1-B6CDB06F77A5}"/>
              </a:ext>
            </a:extLst>
          </p:cNvPr>
          <p:cNvSpPr txBox="1"/>
          <p:nvPr/>
        </p:nvSpPr>
        <p:spPr>
          <a:xfrm>
            <a:off x="960120" y="237502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E2F5F2-11CC-23C2-F9AE-78FAAD8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0" y="390818"/>
            <a:ext cx="1085850" cy="137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F474197-B64A-586A-0D71-8B4395B4444D}"/>
              </a:ext>
            </a:extLst>
          </p:cNvPr>
          <p:cNvSpPr txBox="1"/>
          <p:nvPr/>
        </p:nvSpPr>
        <p:spPr>
          <a:xfrm>
            <a:off x="2749973" y="1087162"/>
            <a:ext cx="11023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Bernhard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v.Saxen</a:t>
            </a:r>
            <a:r>
              <a:rPr lang="fr-FR" sz="1050" b="1" dirty="0" smtClean="0">
                <a:latin typeface="Old English Text MT" panose="03040902040508030806" pitchFamily="66" charset="0"/>
              </a:rPr>
              <a:t>-Weimar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7EE3F62-19F0-6FCB-4248-98F5AD5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90818"/>
            <a:ext cx="1085850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2A71D6-2945-14CE-BE79-339C942B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80" y="381531"/>
            <a:ext cx="1085850" cy="1371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937C24C-10C2-818E-4394-82C68EA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95" y="401362"/>
            <a:ext cx="1085850" cy="1371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40991-92A6-449F-15AC-7F8D4694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18" y="3866197"/>
            <a:ext cx="1085850" cy="1371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BA0793-1C39-86C4-43A7-25AA3481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5" y="3866197"/>
            <a:ext cx="1085850" cy="1371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0B4ECB-0045-FC11-A33B-728AD33D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3" y="3862837"/>
            <a:ext cx="1085850" cy="1371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AFA0ED-F2CF-8BD4-EF88-F7F4D8FC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79" y="3866197"/>
            <a:ext cx="1085850" cy="13716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38160E0-9CF8-62E6-EBE6-769AF616B635}"/>
              </a:ext>
            </a:extLst>
          </p:cNvPr>
          <p:cNvSpPr txBox="1"/>
          <p:nvPr/>
        </p:nvSpPr>
        <p:spPr>
          <a:xfrm>
            <a:off x="3023235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03F33C-933E-17C8-6C32-281BDFCBFDC1}"/>
              </a:ext>
            </a:extLst>
          </p:cNvPr>
          <p:cNvSpPr txBox="1"/>
          <p:nvPr/>
        </p:nvSpPr>
        <p:spPr>
          <a:xfrm>
            <a:off x="5275538" y="2129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785F29-32F7-AFDF-FA76-334DE12E32D8}"/>
              </a:ext>
            </a:extLst>
          </p:cNvPr>
          <p:cNvSpPr txBox="1"/>
          <p:nvPr/>
        </p:nvSpPr>
        <p:spPr>
          <a:xfrm>
            <a:off x="7502523" y="210559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E0FF54-3F0A-5E95-6539-EF585303DF14}"/>
              </a:ext>
            </a:extLst>
          </p:cNvPr>
          <p:cNvSpPr txBox="1"/>
          <p:nvPr/>
        </p:nvSpPr>
        <p:spPr>
          <a:xfrm>
            <a:off x="9545636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DDC828-2FB2-65A2-7C7B-CBB3DE438A4A}"/>
              </a:ext>
            </a:extLst>
          </p:cNvPr>
          <p:cNvSpPr txBox="1"/>
          <p:nvPr/>
        </p:nvSpPr>
        <p:spPr>
          <a:xfrm>
            <a:off x="989424" y="5622605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27A389-5CAD-73EC-B9D4-5EC329276898}"/>
              </a:ext>
            </a:extLst>
          </p:cNvPr>
          <p:cNvSpPr txBox="1"/>
          <p:nvPr/>
        </p:nvSpPr>
        <p:spPr>
          <a:xfrm>
            <a:off x="3031834" y="5560507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7859616-AA5C-B42F-CF54-AA9B4B161D19}"/>
              </a:ext>
            </a:extLst>
          </p:cNvPr>
          <p:cNvSpPr txBox="1"/>
          <p:nvPr/>
        </p:nvSpPr>
        <p:spPr>
          <a:xfrm>
            <a:off x="5224826" y="5530092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3F92BD1-019C-B29C-5434-B0BE6CD7CC6F}"/>
              </a:ext>
            </a:extLst>
          </p:cNvPr>
          <p:cNvSpPr txBox="1"/>
          <p:nvPr/>
        </p:nvSpPr>
        <p:spPr>
          <a:xfrm>
            <a:off x="7421630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F6200B-EF9C-2B9B-A21A-CFA866F947D5}"/>
              </a:ext>
            </a:extLst>
          </p:cNvPr>
          <p:cNvSpPr txBox="1"/>
          <p:nvPr/>
        </p:nvSpPr>
        <p:spPr>
          <a:xfrm>
            <a:off x="9564945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A986B5-2BA2-DDDC-5B80-1344C32A239E}"/>
              </a:ext>
            </a:extLst>
          </p:cNvPr>
          <p:cNvSpPr txBox="1"/>
          <p:nvPr/>
        </p:nvSpPr>
        <p:spPr>
          <a:xfrm>
            <a:off x="3031834" y="240068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70901AB-2F54-2992-1865-26EE9AA62BB6}"/>
              </a:ext>
            </a:extLst>
          </p:cNvPr>
          <p:cNvSpPr txBox="1"/>
          <p:nvPr/>
        </p:nvSpPr>
        <p:spPr>
          <a:xfrm>
            <a:off x="5270287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ACD7441-1A6E-4390-F58F-BB98499040CB}"/>
              </a:ext>
            </a:extLst>
          </p:cNvPr>
          <p:cNvSpPr txBox="1"/>
          <p:nvPr/>
        </p:nvSpPr>
        <p:spPr>
          <a:xfrm>
            <a:off x="7407961" y="23704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976675-3B63-ECB0-D30F-F1C380A6295A}"/>
              </a:ext>
            </a:extLst>
          </p:cNvPr>
          <p:cNvSpPr txBox="1"/>
          <p:nvPr/>
        </p:nvSpPr>
        <p:spPr>
          <a:xfrm>
            <a:off x="9633716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BE2F50-E257-2BAD-F24E-5B9747C7204D}"/>
              </a:ext>
            </a:extLst>
          </p:cNvPr>
          <p:cNvSpPr txBox="1"/>
          <p:nvPr/>
        </p:nvSpPr>
        <p:spPr>
          <a:xfrm>
            <a:off x="9600355" y="582841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876D8B-5D24-4448-452E-10F9804829F9}"/>
              </a:ext>
            </a:extLst>
          </p:cNvPr>
          <p:cNvSpPr txBox="1"/>
          <p:nvPr/>
        </p:nvSpPr>
        <p:spPr>
          <a:xfrm>
            <a:off x="7421544" y="58295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16C21E-69B2-F6E5-17C7-1A35640B9C80}"/>
              </a:ext>
            </a:extLst>
          </p:cNvPr>
          <p:cNvSpPr txBox="1"/>
          <p:nvPr/>
        </p:nvSpPr>
        <p:spPr>
          <a:xfrm>
            <a:off x="5240300" y="58019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80B286-16B7-C0C0-AA5F-2A670CEB6D5D}"/>
              </a:ext>
            </a:extLst>
          </p:cNvPr>
          <p:cNvSpPr txBox="1"/>
          <p:nvPr/>
        </p:nvSpPr>
        <p:spPr>
          <a:xfrm>
            <a:off x="3109157" y="583240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1F6B43-C21F-5AE3-F99F-34E4221C5940}"/>
              </a:ext>
            </a:extLst>
          </p:cNvPr>
          <p:cNvSpPr txBox="1"/>
          <p:nvPr/>
        </p:nvSpPr>
        <p:spPr>
          <a:xfrm>
            <a:off x="980440" y="586828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19513D6B-74EA-8427-062F-143AA68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94" y="2692658"/>
            <a:ext cx="1742605" cy="6771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69A9CC-B2BE-6E8A-1722-922FE909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88" y="2698646"/>
            <a:ext cx="1742605" cy="6771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FFB9E6-2D84-0A0D-EE07-93B9D8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6" y="2688138"/>
            <a:ext cx="1742605" cy="67717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826477C-7AE6-5CDA-1ECA-24636164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57" y="2692769"/>
            <a:ext cx="1742605" cy="6771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4B0DD7E-1AB3-3A4C-124D-9B59D089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6" y="6125899"/>
            <a:ext cx="1742605" cy="6771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FD380E3-FCDD-C499-B789-4975D34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45" y="3869668"/>
            <a:ext cx="1085850" cy="1371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7AB07412-CA74-E8BD-E26A-5D228023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14" y="6080383"/>
            <a:ext cx="1742605" cy="67717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54C0A86-DE70-C0D8-536B-68D08A71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08" y="6078000"/>
            <a:ext cx="1742605" cy="67717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67B207D-31B8-D2F4-1CE5-31C2D63E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35" y="6103565"/>
            <a:ext cx="1742605" cy="67717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005D747-8422-8722-AF08-A9640DCA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54" y="6135263"/>
            <a:ext cx="1742605" cy="67717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94D47B-E256-A456-90C1-7282607C282A}"/>
              </a:ext>
            </a:extLst>
          </p:cNvPr>
          <p:cNvSpPr txBox="1"/>
          <p:nvPr/>
        </p:nvSpPr>
        <p:spPr>
          <a:xfrm>
            <a:off x="5002288" y="1115268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Lennart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Tortstenson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445831-5569-6117-8EC2-35B75094FF22}"/>
              </a:ext>
            </a:extLst>
          </p:cNvPr>
          <p:cNvSpPr txBox="1"/>
          <p:nvPr/>
        </p:nvSpPr>
        <p:spPr>
          <a:xfrm>
            <a:off x="7158900" y="111233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Dodo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Knyphausen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2A722F-8439-3402-1608-783BF2C37A6E}"/>
              </a:ext>
            </a:extLst>
          </p:cNvPr>
          <p:cNvSpPr txBox="1"/>
          <p:nvPr/>
        </p:nvSpPr>
        <p:spPr>
          <a:xfrm>
            <a:off x="9360741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Gustav Horn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88953E-D0CF-B584-89D5-5876B225DEAC}"/>
              </a:ext>
            </a:extLst>
          </p:cNvPr>
          <p:cNvSpPr txBox="1"/>
          <p:nvPr/>
        </p:nvSpPr>
        <p:spPr>
          <a:xfrm>
            <a:off x="729696" y="4421525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T,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Stalhanske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BB3310C-791D-DCB2-03AF-3FBE26D87CFF}"/>
              </a:ext>
            </a:extLst>
          </p:cNvPr>
          <p:cNvSpPr txBox="1"/>
          <p:nvPr/>
        </p:nvSpPr>
        <p:spPr>
          <a:xfrm>
            <a:off x="2798286" y="4421525"/>
            <a:ext cx="1265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G. O.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Stenbock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7FC1A88-3C85-6564-767F-3D4ACE28ECD3}"/>
              </a:ext>
            </a:extLst>
          </p:cNvPr>
          <p:cNvSpPr txBox="1"/>
          <p:nvPr/>
        </p:nvSpPr>
        <p:spPr>
          <a:xfrm>
            <a:off x="5060628" y="4400213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Johan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Bàner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C1DC3E-1DF1-61F3-6F92-A8AFDF3B0CCD}"/>
              </a:ext>
            </a:extLst>
          </p:cNvPr>
          <p:cNvSpPr txBox="1"/>
          <p:nvPr/>
        </p:nvSpPr>
        <p:spPr>
          <a:xfrm>
            <a:off x="7136990" y="4416178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EEB2CF-6671-D042-91E8-5B404B3D412D}"/>
              </a:ext>
            </a:extLst>
          </p:cNvPr>
          <p:cNvSpPr txBox="1"/>
          <p:nvPr/>
        </p:nvSpPr>
        <p:spPr>
          <a:xfrm>
            <a:off x="9253106" y="4443297"/>
            <a:ext cx="1123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Axel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Oxenstierna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C40D8EE-3F78-9E58-9412-647EA08576B1}"/>
              </a:ext>
            </a:extLst>
          </p:cNvPr>
          <p:cNvSpPr txBox="1"/>
          <p:nvPr/>
        </p:nvSpPr>
        <p:spPr>
          <a:xfrm>
            <a:off x="2763520" y="1737134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2336AB7-E0BB-90B4-913F-8940EEE827E9}"/>
              </a:ext>
            </a:extLst>
          </p:cNvPr>
          <p:cNvSpPr txBox="1"/>
          <p:nvPr/>
        </p:nvSpPr>
        <p:spPr>
          <a:xfrm>
            <a:off x="4927309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08AAB8E2-451F-CC01-0C4A-29A65A13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7" y="2682528"/>
            <a:ext cx="1742605" cy="67717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FC6B41A-3743-E744-DADC-7829A49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7" y="387264"/>
            <a:ext cx="1085850" cy="1371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C7B1FD-F70F-323E-8E91-0EBD1E36E5CF}"/>
              </a:ext>
            </a:extLst>
          </p:cNvPr>
          <p:cNvSpPr txBox="1"/>
          <p:nvPr/>
        </p:nvSpPr>
        <p:spPr>
          <a:xfrm>
            <a:off x="558800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Gustav II Adolf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8A8B162-B1CA-E50D-164C-B41291E2DBBC}"/>
              </a:ext>
            </a:extLst>
          </p:cNvPr>
          <p:cNvSpPr txBox="1"/>
          <p:nvPr/>
        </p:nvSpPr>
        <p:spPr>
          <a:xfrm>
            <a:off x="598805" y="1768300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5E7978A-206C-CF23-A31D-86F1D8A06172}"/>
              </a:ext>
            </a:extLst>
          </p:cNvPr>
          <p:cNvSpPr txBox="1"/>
          <p:nvPr/>
        </p:nvSpPr>
        <p:spPr>
          <a:xfrm>
            <a:off x="7066148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DE93D4B-3210-2E5E-E999-89A078F7BAC2}"/>
              </a:ext>
            </a:extLst>
          </p:cNvPr>
          <p:cNvSpPr txBox="1"/>
          <p:nvPr/>
        </p:nvSpPr>
        <p:spPr>
          <a:xfrm>
            <a:off x="9274400" y="1668933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D9354DF-0973-2444-A5AB-89AD7ABE9711}"/>
              </a:ext>
            </a:extLst>
          </p:cNvPr>
          <p:cNvSpPr txBox="1"/>
          <p:nvPr/>
        </p:nvSpPr>
        <p:spPr>
          <a:xfrm>
            <a:off x="9267205" y="517264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D5DFB66-FF29-FF43-BD4A-F45A77F2D475}"/>
              </a:ext>
            </a:extLst>
          </p:cNvPr>
          <p:cNvSpPr txBox="1"/>
          <p:nvPr/>
        </p:nvSpPr>
        <p:spPr>
          <a:xfrm>
            <a:off x="7135450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510A801-DE12-D9AE-4D71-7AD88DB93221}"/>
              </a:ext>
            </a:extLst>
          </p:cNvPr>
          <p:cNvSpPr txBox="1"/>
          <p:nvPr/>
        </p:nvSpPr>
        <p:spPr>
          <a:xfrm>
            <a:off x="4962883" y="515545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FFFC68C-D52B-F0F9-14B0-2521E9E71945}"/>
              </a:ext>
            </a:extLst>
          </p:cNvPr>
          <p:cNvSpPr txBox="1"/>
          <p:nvPr/>
        </p:nvSpPr>
        <p:spPr>
          <a:xfrm>
            <a:off x="2867932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4E105B-35BB-6ABA-D68E-16EF04F1CB64}"/>
              </a:ext>
            </a:extLst>
          </p:cNvPr>
          <p:cNvSpPr txBox="1"/>
          <p:nvPr/>
        </p:nvSpPr>
        <p:spPr>
          <a:xfrm>
            <a:off x="617848" y="522930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6" y="3422486"/>
            <a:ext cx="1052384" cy="10460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45" y="3430274"/>
            <a:ext cx="928800" cy="36423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610" y="3443029"/>
            <a:ext cx="928800" cy="364235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48" y="3452009"/>
            <a:ext cx="928800" cy="364235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641" y="3438507"/>
            <a:ext cx="928800" cy="36423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94" y="3464312"/>
            <a:ext cx="928800" cy="364235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94" y="37127"/>
            <a:ext cx="928800" cy="36423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869" y="48373"/>
            <a:ext cx="928800" cy="36423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42" y="57018"/>
            <a:ext cx="928800" cy="36423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480" y="57018"/>
            <a:ext cx="928800" cy="36423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294" y="18891"/>
            <a:ext cx="928800" cy="3642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973" y="3452008"/>
            <a:ext cx="1027522" cy="10306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05" y="62782"/>
            <a:ext cx="943200" cy="908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482" y="35745"/>
            <a:ext cx="943200" cy="9697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6509" y="34099"/>
            <a:ext cx="943200" cy="9388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1092" y="62782"/>
            <a:ext cx="943200" cy="943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4910" y="3422455"/>
            <a:ext cx="1051200" cy="10349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8579" y="3488963"/>
            <a:ext cx="943200" cy="943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73" y="57018"/>
            <a:ext cx="7344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64F390E-2079-1272-2547-830C7E4671B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8800" y="26652"/>
          <a:ext cx="10810239" cy="682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812251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36469699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109398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821250979"/>
                    </a:ext>
                  </a:extLst>
                </a:gridCol>
                <a:gridCol w="2174239">
                  <a:extLst>
                    <a:ext uri="{9D8B030D-6E8A-4147-A177-3AD203B41FA5}">
                      <a16:colId xmlns:a16="http://schemas.microsoft.com/office/drawing/2014/main" val="2258320057"/>
                    </a:ext>
                  </a:extLst>
                </a:gridCol>
              </a:tblGrid>
              <a:tr h="341185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Old English Text MT" panose="03040902040508030806" pitchFamily="66" charset="0"/>
                        </a:rPr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65762"/>
                  </a:ext>
                </a:extLst>
              </a:tr>
              <a:tr h="3411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621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A3DF967E-9566-3A47-2B88-7DB5F626C4C5}"/>
              </a:ext>
            </a:extLst>
          </p:cNvPr>
          <p:cNvSpPr txBox="1"/>
          <p:nvPr/>
        </p:nvSpPr>
        <p:spPr>
          <a:xfrm>
            <a:off x="1031240" y="210304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A8F0C9-A461-D67B-6EA1-B6CDB06F77A5}"/>
              </a:ext>
            </a:extLst>
          </p:cNvPr>
          <p:cNvSpPr txBox="1"/>
          <p:nvPr/>
        </p:nvSpPr>
        <p:spPr>
          <a:xfrm>
            <a:off x="960120" y="237502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E2F5F2-11CC-23C2-F9AE-78FAAD8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0" y="390818"/>
            <a:ext cx="1085850" cy="137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F474197-B64A-586A-0D71-8B4395B4444D}"/>
              </a:ext>
            </a:extLst>
          </p:cNvPr>
          <p:cNvSpPr txBox="1"/>
          <p:nvPr/>
        </p:nvSpPr>
        <p:spPr>
          <a:xfrm>
            <a:off x="2749973" y="1087162"/>
            <a:ext cx="11023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Bernhard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v.Saxen</a:t>
            </a:r>
            <a:r>
              <a:rPr lang="fr-FR" sz="1050" b="1" dirty="0" smtClean="0">
                <a:latin typeface="Old English Text MT" panose="03040902040508030806" pitchFamily="66" charset="0"/>
              </a:rPr>
              <a:t>-Weimar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7EE3F62-19F0-6FCB-4248-98F5AD5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90818"/>
            <a:ext cx="1085850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2A71D6-2945-14CE-BE79-339C942B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80" y="381531"/>
            <a:ext cx="1085850" cy="1371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937C24C-10C2-818E-4394-82C68EA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95" y="401362"/>
            <a:ext cx="1085850" cy="1371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40991-92A6-449F-15AC-7F8D4694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18" y="3866197"/>
            <a:ext cx="1085850" cy="1371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BA0793-1C39-86C4-43A7-25AA3481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5" y="3866197"/>
            <a:ext cx="1085850" cy="1371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0B4ECB-0045-FC11-A33B-728AD33D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3" y="3862837"/>
            <a:ext cx="1085850" cy="1371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AFA0ED-F2CF-8BD4-EF88-F7F4D8FC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79" y="3866197"/>
            <a:ext cx="1085850" cy="13716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38160E0-9CF8-62E6-EBE6-769AF616B635}"/>
              </a:ext>
            </a:extLst>
          </p:cNvPr>
          <p:cNvSpPr txBox="1"/>
          <p:nvPr/>
        </p:nvSpPr>
        <p:spPr>
          <a:xfrm>
            <a:off x="3023235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03F33C-933E-17C8-6C32-281BDFCBFDC1}"/>
              </a:ext>
            </a:extLst>
          </p:cNvPr>
          <p:cNvSpPr txBox="1"/>
          <p:nvPr/>
        </p:nvSpPr>
        <p:spPr>
          <a:xfrm>
            <a:off x="5275538" y="2129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785F29-32F7-AFDF-FA76-334DE12E32D8}"/>
              </a:ext>
            </a:extLst>
          </p:cNvPr>
          <p:cNvSpPr txBox="1"/>
          <p:nvPr/>
        </p:nvSpPr>
        <p:spPr>
          <a:xfrm>
            <a:off x="7502523" y="210559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E0FF54-3F0A-5E95-6539-EF585303DF14}"/>
              </a:ext>
            </a:extLst>
          </p:cNvPr>
          <p:cNvSpPr txBox="1"/>
          <p:nvPr/>
        </p:nvSpPr>
        <p:spPr>
          <a:xfrm>
            <a:off x="9545636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DDC828-2FB2-65A2-7C7B-CBB3DE438A4A}"/>
              </a:ext>
            </a:extLst>
          </p:cNvPr>
          <p:cNvSpPr txBox="1"/>
          <p:nvPr/>
        </p:nvSpPr>
        <p:spPr>
          <a:xfrm>
            <a:off x="989424" y="5622605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27A389-5CAD-73EC-B9D4-5EC329276898}"/>
              </a:ext>
            </a:extLst>
          </p:cNvPr>
          <p:cNvSpPr txBox="1"/>
          <p:nvPr/>
        </p:nvSpPr>
        <p:spPr>
          <a:xfrm>
            <a:off x="3031834" y="5560507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7859616-AA5C-B42F-CF54-AA9B4B161D19}"/>
              </a:ext>
            </a:extLst>
          </p:cNvPr>
          <p:cNvSpPr txBox="1"/>
          <p:nvPr/>
        </p:nvSpPr>
        <p:spPr>
          <a:xfrm>
            <a:off x="5224826" y="5530092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3F92BD1-019C-B29C-5434-B0BE6CD7CC6F}"/>
              </a:ext>
            </a:extLst>
          </p:cNvPr>
          <p:cNvSpPr txBox="1"/>
          <p:nvPr/>
        </p:nvSpPr>
        <p:spPr>
          <a:xfrm>
            <a:off x="7421630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F6200B-EF9C-2B9B-A21A-CFA866F947D5}"/>
              </a:ext>
            </a:extLst>
          </p:cNvPr>
          <p:cNvSpPr txBox="1"/>
          <p:nvPr/>
        </p:nvSpPr>
        <p:spPr>
          <a:xfrm>
            <a:off x="9564945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A986B5-2BA2-DDDC-5B80-1344C32A239E}"/>
              </a:ext>
            </a:extLst>
          </p:cNvPr>
          <p:cNvSpPr txBox="1"/>
          <p:nvPr/>
        </p:nvSpPr>
        <p:spPr>
          <a:xfrm>
            <a:off x="3031834" y="240068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70901AB-2F54-2992-1865-26EE9AA62BB6}"/>
              </a:ext>
            </a:extLst>
          </p:cNvPr>
          <p:cNvSpPr txBox="1"/>
          <p:nvPr/>
        </p:nvSpPr>
        <p:spPr>
          <a:xfrm>
            <a:off x="5270287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ACD7441-1A6E-4390-F58F-BB98499040CB}"/>
              </a:ext>
            </a:extLst>
          </p:cNvPr>
          <p:cNvSpPr txBox="1"/>
          <p:nvPr/>
        </p:nvSpPr>
        <p:spPr>
          <a:xfrm>
            <a:off x="7407961" y="23704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976675-3B63-ECB0-D30F-F1C380A6295A}"/>
              </a:ext>
            </a:extLst>
          </p:cNvPr>
          <p:cNvSpPr txBox="1"/>
          <p:nvPr/>
        </p:nvSpPr>
        <p:spPr>
          <a:xfrm>
            <a:off x="9633716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BE2F50-E257-2BAD-F24E-5B9747C7204D}"/>
              </a:ext>
            </a:extLst>
          </p:cNvPr>
          <p:cNvSpPr txBox="1"/>
          <p:nvPr/>
        </p:nvSpPr>
        <p:spPr>
          <a:xfrm>
            <a:off x="9600355" y="582841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876D8B-5D24-4448-452E-10F9804829F9}"/>
              </a:ext>
            </a:extLst>
          </p:cNvPr>
          <p:cNvSpPr txBox="1"/>
          <p:nvPr/>
        </p:nvSpPr>
        <p:spPr>
          <a:xfrm>
            <a:off x="7421544" y="58295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16C21E-69B2-F6E5-17C7-1A35640B9C80}"/>
              </a:ext>
            </a:extLst>
          </p:cNvPr>
          <p:cNvSpPr txBox="1"/>
          <p:nvPr/>
        </p:nvSpPr>
        <p:spPr>
          <a:xfrm>
            <a:off x="5240300" y="58019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80B286-16B7-C0C0-AA5F-2A670CEB6D5D}"/>
              </a:ext>
            </a:extLst>
          </p:cNvPr>
          <p:cNvSpPr txBox="1"/>
          <p:nvPr/>
        </p:nvSpPr>
        <p:spPr>
          <a:xfrm>
            <a:off x="3109157" y="583240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1F6B43-C21F-5AE3-F99F-34E4221C5940}"/>
              </a:ext>
            </a:extLst>
          </p:cNvPr>
          <p:cNvSpPr txBox="1"/>
          <p:nvPr/>
        </p:nvSpPr>
        <p:spPr>
          <a:xfrm>
            <a:off x="980440" y="586828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19513D6B-74EA-8427-062F-143AA68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94" y="2692658"/>
            <a:ext cx="1742605" cy="6771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69A9CC-B2BE-6E8A-1722-922FE909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88" y="2698646"/>
            <a:ext cx="1742605" cy="6771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FFB9E6-2D84-0A0D-EE07-93B9D8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6" y="2688138"/>
            <a:ext cx="1742605" cy="67717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826477C-7AE6-5CDA-1ECA-24636164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57" y="2692769"/>
            <a:ext cx="1742605" cy="6771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4B0DD7E-1AB3-3A4C-124D-9B59D089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6" y="6125899"/>
            <a:ext cx="1742605" cy="6771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FD380E3-FCDD-C499-B789-4975D34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45" y="3869668"/>
            <a:ext cx="1085850" cy="1371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7AB07412-CA74-E8BD-E26A-5D228023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14" y="6080383"/>
            <a:ext cx="1742605" cy="67717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54C0A86-DE70-C0D8-536B-68D08A71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08" y="6078000"/>
            <a:ext cx="1742605" cy="67717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67B207D-31B8-D2F4-1CE5-31C2D63E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35" y="6103565"/>
            <a:ext cx="1742605" cy="67717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005D747-8422-8722-AF08-A9640DCA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54" y="6135263"/>
            <a:ext cx="1742605" cy="67717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94D47B-E256-A456-90C1-7282607C282A}"/>
              </a:ext>
            </a:extLst>
          </p:cNvPr>
          <p:cNvSpPr txBox="1"/>
          <p:nvPr/>
        </p:nvSpPr>
        <p:spPr>
          <a:xfrm>
            <a:off x="5002288" y="1115268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Lennart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Tortstenson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445831-5569-6117-8EC2-35B75094FF22}"/>
              </a:ext>
            </a:extLst>
          </p:cNvPr>
          <p:cNvSpPr txBox="1"/>
          <p:nvPr/>
        </p:nvSpPr>
        <p:spPr>
          <a:xfrm>
            <a:off x="7158900" y="111233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Dodo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Knyphausen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2A722F-8439-3402-1608-783BF2C37A6E}"/>
              </a:ext>
            </a:extLst>
          </p:cNvPr>
          <p:cNvSpPr txBox="1"/>
          <p:nvPr/>
        </p:nvSpPr>
        <p:spPr>
          <a:xfrm>
            <a:off x="9360741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Gustav Horn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88953E-D0CF-B584-89D5-5876B225DEAC}"/>
              </a:ext>
            </a:extLst>
          </p:cNvPr>
          <p:cNvSpPr txBox="1"/>
          <p:nvPr/>
        </p:nvSpPr>
        <p:spPr>
          <a:xfrm>
            <a:off x="729696" y="4421525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T,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Stalhanske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BB3310C-791D-DCB2-03AF-3FBE26D87CFF}"/>
              </a:ext>
            </a:extLst>
          </p:cNvPr>
          <p:cNvSpPr txBox="1"/>
          <p:nvPr/>
        </p:nvSpPr>
        <p:spPr>
          <a:xfrm>
            <a:off x="2798286" y="4421525"/>
            <a:ext cx="1265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G. O.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Stenbock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7FC1A88-3C85-6564-767F-3D4ACE28ECD3}"/>
              </a:ext>
            </a:extLst>
          </p:cNvPr>
          <p:cNvSpPr txBox="1"/>
          <p:nvPr/>
        </p:nvSpPr>
        <p:spPr>
          <a:xfrm>
            <a:off x="5060628" y="4400213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Johan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Bàner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C1DC3E-1DF1-61F3-6F92-A8AFDF3B0CCD}"/>
              </a:ext>
            </a:extLst>
          </p:cNvPr>
          <p:cNvSpPr txBox="1"/>
          <p:nvPr/>
        </p:nvSpPr>
        <p:spPr>
          <a:xfrm>
            <a:off x="7136990" y="4416178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EEB2CF-6671-D042-91E8-5B404B3D412D}"/>
              </a:ext>
            </a:extLst>
          </p:cNvPr>
          <p:cNvSpPr txBox="1"/>
          <p:nvPr/>
        </p:nvSpPr>
        <p:spPr>
          <a:xfrm>
            <a:off x="9253106" y="4443297"/>
            <a:ext cx="1123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Axel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Oxenstierna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C40D8EE-3F78-9E58-9412-647EA08576B1}"/>
              </a:ext>
            </a:extLst>
          </p:cNvPr>
          <p:cNvSpPr txBox="1"/>
          <p:nvPr/>
        </p:nvSpPr>
        <p:spPr>
          <a:xfrm>
            <a:off x="2763520" y="1737134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2336AB7-E0BB-90B4-913F-8940EEE827E9}"/>
              </a:ext>
            </a:extLst>
          </p:cNvPr>
          <p:cNvSpPr txBox="1"/>
          <p:nvPr/>
        </p:nvSpPr>
        <p:spPr>
          <a:xfrm>
            <a:off x="4927309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08AAB8E2-451F-CC01-0C4A-29A65A13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7" y="2682528"/>
            <a:ext cx="1742605" cy="67717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FC6B41A-3743-E744-DADC-7829A49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7" y="387264"/>
            <a:ext cx="1085850" cy="1371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C7B1FD-F70F-323E-8E91-0EBD1E36E5CF}"/>
              </a:ext>
            </a:extLst>
          </p:cNvPr>
          <p:cNvSpPr txBox="1"/>
          <p:nvPr/>
        </p:nvSpPr>
        <p:spPr>
          <a:xfrm>
            <a:off x="558800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Gustav II Adolf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8A8B162-B1CA-E50D-164C-B41291E2DBBC}"/>
              </a:ext>
            </a:extLst>
          </p:cNvPr>
          <p:cNvSpPr txBox="1"/>
          <p:nvPr/>
        </p:nvSpPr>
        <p:spPr>
          <a:xfrm>
            <a:off x="598805" y="1768300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5E7978A-206C-CF23-A31D-86F1D8A06172}"/>
              </a:ext>
            </a:extLst>
          </p:cNvPr>
          <p:cNvSpPr txBox="1"/>
          <p:nvPr/>
        </p:nvSpPr>
        <p:spPr>
          <a:xfrm>
            <a:off x="7066148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DE93D4B-3210-2E5E-E999-89A078F7BAC2}"/>
              </a:ext>
            </a:extLst>
          </p:cNvPr>
          <p:cNvSpPr txBox="1"/>
          <p:nvPr/>
        </p:nvSpPr>
        <p:spPr>
          <a:xfrm>
            <a:off x="9274400" y="1668933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D9354DF-0973-2444-A5AB-89AD7ABE9711}"/>
              </a:ext>
            </a:extLst>
          </p:cNvPr>
          <p:cNvSpPr txBox="1"/>
          <p:nvPr/>
        </p:nvSpPr>
        <p:spPr>
          <a:xfrm>
            <a:off x="9267205" y="517264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D5DFB66-FF29-FF43-BD4A-F45A77F2D475}"/>
              </a:ext>
            </a:extLst>
          </p:cNvPr>
          <p:cNvSpPr txBox="1"/>
          <p:nvPr/>
        </p:nvSpPr>
        <p:spPr>
          <a:xfrm>
            <a:off x="7135450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510A801-DE12-D9AE-4D71-7AD88DB93221}"/>
              </a:ext>
            </a:extLst>
          </p:cNvPr>
          <p:cNvSpPr txBox="1"/>
          <p:nvPr/>
        </p:nvSpPr>
        <p:spPr>
          <a:xfrm>
            <a:off x="4962883" y="515545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FFFC68C-D52B-F0F9-14B0-2521E9E71945}"/>
              </a:ext>
            </a:extLst>
          </p:cNvPr>
          <p:cNvSpPr txBox="1"/>
          <p:nvPr/>
        </p:nvSpPr>
        <p:spPr>
          <a:xfrm>
            <a:off x="2867932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4E105B-35BB-6ABA-D68E-16EF04F1CB64}"/>
              </a:ext>
            </a:extLst>
          </p:cNvPr>
          <p:cNvSpPr txBox="1"/>
          <p:nvPr/>
        </p:nvSpPr>
        <p:spPr>
          <a:xfrm>
            <a:off x="617848" y="522930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745" y="3430274"/>
            <a:ext cx="928800" cy="36423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10" y="3443029"/>
            <a:ext cx="928800" cy="364235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48" y="3452009"/>
            <a:ext cx="928800" cy="364235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41" y="3438507"/>
            <a:ext cx="928800" cy="36423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94" y="3464312"/>
            <a:ext cx="928800" cy="364235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94" y="37127"/>
            <a:ext cx="928800" cy="36423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869" y="48373"/>
            <a:ext cx="928800" cy="36423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42" y="57018"/>
            <a:ext cx="928800" cy="36423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80" y="57018"/>
            <a:ext cx="928800" cy="36423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294" y="18891"/>
            <a:ext cx="928800" cy="3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64F390E-2079-1272-2547-830C7E4671B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8800" y="26652"/>
          <a:ext cx="10810239" cy="682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812251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36469699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109398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821250979"/>
                    </a:ext>
                  </a:extLst>
                </a:gridCol>
                <a:gridCol w="2174239">
                  <a:extLst>
                    <a:ext uri="{9D8B030D-6E8A-4147-A177-3AD203B41FA5}">
                      <a16:colId xmlns:a16="http://schemas.microsoft.com/office/drawing/2014/main" val="2258320057"/>
                    </a:ext>
                  </a:extLst>
                </a:gridCol>
              </a:tblGrid>
              <a:tr h="341185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Old English Text MT" panose="03040902040508030806" pitchFamily="66" charset="0"/>
                        </a:rPr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65762"/>
                  </a:ext>
                </a:extLst>
              </a:tr>
              <a:tr h="3411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621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A3DF967E-9566-3A47-2B88-7DB5F626C4C5}"/>
              </a:ext>
            </a:extLst>
          </p:cNvPr>
          <p:cNvSpPr txBox="1"/>
          <p:nvPr/>
        </p:nvSpPr>
        <p:spPr>
          <a:xfrm>
            <a:off x="1031240" y="210304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A8F0C9-A461-D67B-6EA1-B6CDB06F77A5}"/>
              </a:ext>
            </a:extLst>
          </p:cNvPr>
          <p:cNvSpPr txBox="1"/>
          <p:nvPr/>
        </p:nvSpPr>
        <p:spPr>
          <a:xfrm>
            <a:off x="960120" y="237502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E2F5F2-11CC-23C2-F9AE-78FAAD8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0" y="390818"/>
            <a:ext cx="1085850" cy="137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F474197-B64A-586A-0D71-8B4395B4444D}"/>
              </a:ext>
            </a:extLst>
          </p:cNvPr>
          <p:cNvSpPr txBox="1"/>
          <p:nvPr/>
        </p:nvSpPr>
        <p:spPr>
          <a:xfrm>
            <a:off x="2749973" y="1087162"/>
            <a:ext cx="11023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Bernhard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v.Saxen</a:t>
            </a:r>
            <a:r>
              <a:rPr lang="fr-FR" sz="1050" b="1" dirty="0" smtClean="0">
                <a:latin typeface="Old English Text MT" panose="03040902040508030806" pitchFamily="66" charset="0"/>
              </a:rPr>
              <a:t>-Weimar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7EE3F62-19F0-6FCB-4248-98F5AD5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90818"/>
            <a:ext cx="1085850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2A71D6-2945-14CE-BE79-339C942B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80" y="381531"/>
            <a:ext cx="1085850" cy="1371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937C24C-10C2-818E-4394-82C68EA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95" y="401362"/>
            <a:ext cx="1085850" cy="1371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40991-92A6-449F-15AC-7F8D4694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18" y="3866197"/>
            <a:ext cx="1085850" cy="1371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BA0793-1C39-86C4-43A7-25AA3481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5" y="3866197"/>
            <a:ext cx="1085850" cy="1371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0B4ECB-0045-FC11-A33B-728AD33D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3" y="3862837"/>
            <a:ext cx="1085850" cy="1371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AFA0ED-F2CF-8BD4-EF88-F7F4D8FC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79" y="3866197"/>
            <a:ext cx="1085850" cy="13716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38160E0-9CF8-62E6-EBE6-769AF616B635}"/>
              </a:ext>
            </a:extLst>
          </p:cNvPr>
          <p:cNvSpPr txBox="1"/>
          <p:nvPr/>
        </p:nvSpPr>
        <p:spPr>
          <a:xfrm>
            <a:off x="3023235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03F33C-933E-17C8-6C32-281BDFCBFDC1}"/>
              </a:ext>
            </a:extLst>
          </p:cNvPr>
          <p:cNvSpPr txBox="1"/>
          <p:nvPr/>
        </p:nvSpPr>
        <p:spPr>
          <a:xfrm>
            <a:off x="5275538" y="2129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785F29-32F7-AFDF-FA76-334DE12E32D8}"/>
              </a:ext>
            </a:extLst>
          </p:cNvPr>
          <p:cNvSpPr txBox="1"/>
          <p:nvPr/>
        </p:nvSpPr>
        <p:spPr>
          <a:xfrm>
            <a:off x="7502523" y="210559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E0FF54-3F0A-5E95-6539-EF585303DF14}"/>
              </a:ext>
            </a:extLst>
          </p:cNvPr>
          <p:cNvSpPr txBox="1"/>
          <p:nvPr/>
        </p:nvSpPr>
        <p:spPr>
          <a:xfrm>
            <a:off x="9545636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DDC828-2FB2-65A2-7C7B-CBB3DE438A4A}"/>
              </a:ext>
            </a:extLst>
          </p:cNvPr>
          <p:cNvSpPr txBox="1"/>
          <p:nvPr/>
        </p:nvSpPr>
        <p:spPr>
          <a:xfrm>
            <a:off x="989424" y="5622605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27A389-5CAD-73EC-B9D4-5EC329276898}"/>
              </a:ext>
            </a:extLst>
          </p:cNvPr>
          <p:cNvSpPr txBox="1"/>
          <p:nvPr/>
        </p:nvSpPr>
        <p:spPr>
          <a:xfrm>
            <a:off x="3031834" y="5560507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7859616-AA5C-B42F-CF54-AA9B4B161D19}"/>
              </a:ext>
            </a:extLst>
          </p:cNvPr>
          <p:cNvSpPr txBox="1"/>
          <p:nvPr/>
        </p:nvSpPr>
        <p:spPr>
          <a:xfrm>
            <a:off x="5224826" y="5530092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3F92BD1-019C-B29C-5434-B0BE6CD7CC6F}"/>
              </a:ext>
            </a:extLst>
          </p:cNvPr>
          <p:cNvSpPr txBox="1"/>
          <p:nvPr/>
        </p:nvSpPr>
        <p:spPr>
          <a:xfrm>
            <a:off x="7421630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F6200B-EF9C-2B9B-A21A-CFA866F947D5}"/>
              </a:ext>
            </a:extLst>
          </p:cNvPr>
          <p:cNvSpPr txBox="1"/>
          <p:nvPr/>
        </p:nvSpPr>
        <p:spPr>
          <a:xfrm>
            <a:off x="9564945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A986B5-2BA2-DDDC-5B80-1344C32A239E}"/>
              </a:ext>
            </a:extLst>
          </p:cNvPr>
          <p:cNvSpPr txBox="1"/>
          <p:nvPr/>
        </p:nvSpPr>
        <p:spPr>
          <a:xfrm>
            <a:off x="3031834" y="240068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70901AB-2F54-2992-1865-26EE9AA62BB6}"/>
              </a:ext>
            </a:extLst>
          </p:cNvPr>
          <p:cNvSpPr txBox="1"/>
          <p:nvPr/>
        </p:nvSpPr>
        <p:spPr>
          <a:xfrm>
            <a:off x="5270287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ACD7441-1A6E-4390-F58F-BB98499040CB}"/>
              </a:ext>
            </a:extLst>
          </p:cNvPr>
          <p:cNvSpPr txBox="1"/>
          <p:nvPr/>
        </p:nvSpPr>
        <p:spPr>
          <a:xfrm>
            <a:off x="7407961" y="23704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976675-3B63-ECB0-D30F-F1C380A6295A}"/>
              </a:ext>
            </a:extLst>
          </p:cNvPr>
          <p:cNvSpPr txBox="1"/>
          <p:nvPr/>
        </p:nvSpPr>
        <p:spPr>
          <a:xfrm>
            <a:off x="9633716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BE2F50-E257-2BAD-F24E-5B9747C7204D}"/>
              </a:ext>
            </a:extLst>
          </p:cNvPr>
          <p:cNvSpPr txBox="1"/>
          <p:nvPr/>
        </p:nvSpPr>
        <p:spPr>
          <a:xfrm>
            <a:off x="9600355" y="582841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876D8B-5D24-4448-452E-10F9804829F9}"/>
              </a:ext>
            </a:extLst>
          </p:cNvPr>
          <p:cNvSpPr txBox="1"/>
          <p:nvPr/>
        </p:nvSpPr>
        <p:spPr>
          <a:xfrm>
            <a:off x="7421544" y="58295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16C21E-69B2-F6E5-17C7-1A35640B9C80}"/>
              </a:ext>
            </a:extLst>
          </p:cNvPr>
          <p:cNvSpPr txBox="1"/>
          <p:nvPr/>
        </p:nvSpPr>
        <p:spPr>
          <a:xfrm>
            <a:off x="5240300" y="58019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80B286-16B7-C0C0-AA5F-2A670CEB6D5D}"/>
              </a:ext>
            </a:extLst>
          </p:cNvPr>
          <p:cNvSpPr txBox="1"/>
          <p:nvPr/>
        </p:nvSpPr>
        <p:spPr>
          <a:xfrm>
            <a:off x="3109157" y="583240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1F6B43-C21F-5AE3-F99F-34E4221C5940}"/>
              </a:ext>
            </a:extLst>
          </p:cNvPr>
          <p:cNvSpPr txBox="1"/>
          <p:nvPr/>
        </p:nvSpPr>
        <p:spPr>
          <a:xfrm>
            <a:off x="980440" y="586828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19513D6B-74EA-8427-062F-143AA68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94" y="2692658"/>
            <a:ext cx="1742605" cy="6771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69A9CC-B2BE-6E8A-1722-922FE909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88" y="2698646"/>
            <a:ext cx="1742605" cy="6771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FFB9E6-2D84-0A0D-EE07-93B9D8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6" y="2688138"/>
            <a:ext cx="1742605" cy="67717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826477C-7AE6-5CDA-1ECA-24636164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57" y="2692769"/>
            <a:ext cx="1742605" cy="6771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4B0DD7E-1AB3-3A4C-124D-9B59D089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6" y="6125899"/>
            <a:ext cx="1742605" cy="6771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FD380E3-FCDD-C499-B789-4975D34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45" y="3869668"/>
            <a:ext cx="1085850" cy="1371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7AB07412-CA74-E8BD-E26A-5D228023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14" y="6080383"/>
            <a:ext cx="1742605" cy="67717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54C0A86-DE70-C0D8-536B-68D08A71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08" y="6078000"/>
            <a:ext cx="1742605" cy="67717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67B207D-31B8-D2F4-1CE5-31C2D63E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35" y="6103565"/>
            <a:ext cx="1742605" cy="67717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005D747-8422-8722-AF08-A9640DCA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54" y="6135263"/>
            <a:ext cx="1742605" cy="67717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94D47B-E256-A456-90C1-7282607C282A}"/>
              </a:ext>
            </a:extLst>
          </p:cNvPr>
          <p:cNvSpPr txBox="1"/>
          <p:nvPr/>
        </p:nvSpPr>
        <p:spPr>
          <a:xfrm>
            <a:off x="5002288" y="1115268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Lennart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Tortstenson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445831-5569-6117-8EC2-35B75094FF22}"/>
              </a:ext>
            </a:extLst>
          </p:cNvPr>
          <p:cNvSpPr txBox="1"/>
          <p:nvPr/>
        </p:nvSpPr>
        <p:spPr>
          <a:xfrm>
            <a:off x="7158900" y="111233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Dodo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Knyphausen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2A722F-8439-3402-1608-783BF2C37A6E}"/>
              </a:ext>
            </a:extLst>
          </p:cNvPr>
          <p:cNvSpPr txBox="1"/>
          <p:nvPr/>
        </p:nvSpPr>
        <p:spPr>
          <a:xfrm>
            <a:off x="9360741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Gustav Horn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88953E-D0CF-B584-89D5-5876B225DEAC}"/>
              </a:ext>
            </a:extLst>
          </p:cNvPr>
          <p:cNvSpPr txBox="1"/>
          <p:nvPr/>
        </p:nvSpPr>
        <p:spPr>
          <a:xfrm>
            <a:off x="729696" y="4421525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T,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Stalhanske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BB3310C-791D-DCB2-03AF-3FBE26D87CFF}"/>
              </a:ext>
            </a:extLst>
          </p:cNvPr>
          <p:cNvSpPr txBox="1"/>
          <p:nvPr/>
        </p:nvSpPr>
        <p:spPr>
          <a:xfrm>
            <a:off x="2798286" y="4421525"/>
            <a:ext cx="1265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G. O.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Stenbock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7FC1A88-3C85-6564-767F-3D4ACE28ECD3}"/>
              </a:ext>
            </a:extLst>
          </p:cNvPr>
          <p:cNvSpPr txBox="1"/>
          <p:nvPr/>
        </p:nvSpPr>
        <p:spPr>
          <a:xfrm>
            <a:off x="5060628" y="4400213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Johan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Bàner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C1DC3E-1DF1-61F3-6F92-A8AFDF3B0CCD}"/>
              </a:ext>
            </a:extLst>
          </p:cNvPr>
          <p:cNvSpPr txBox="1"/>
          <p:nvPr/>
        </p:nvSpPr>
        <p:spPr>
          <a:xfrm>
            <a:off x="7136990" y="4416178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EEB2CF-6671-D042-91E8-5B404B3D412D}"/>
              </a:ext>
            </a:extLst>
          </p:cNvPr>
          <p:cNvSpPr txBox="1"/>
          <p:nvPr/>
        </p:nvSpPr>
        <p:spPr>
          <a:xfrm>
            <a:off x="9253106" y="4443297"/>
            <a:ext cx="1123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Axel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Oxenstierna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C40D8EE-3F78-9E58-9412-647EA08576B1}"/>
              </a:ext>
            </a:extLst>
          </p:cNvPr>
          <p:cNvSpPr txBox="1"/>
          <p:nvPr/>
        </p:nvSpPr>
        <p:spPr>
          <a:xfrm>
            <a:off x="2763520" y="1737134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2336AB7-E0BB-90B4-913F-8940EEE827E9}"/>
              </a:ext>
            </a:extLst>
          </p:cNvPr>
          <p:cNvSpPr txBox="1"/>
          <p:nvPr/>
        </p:nvSpPr>
        <p:spPr>
          <a:xfrm>
            <a:off x="4927309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08AAB8E2-451F-CC01-0C4A-29A65A13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7" y="2682528"/>
            <a:ext cx="1742605" cy="67717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FC6B41A-3743-E744-DADC-7829A49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7" y="387264"/>
            <a:ext cx="1085850" cy="1371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C7B1FD-F70F-323E-8E91-0EBD1E36E5CF}"/>
              </a:ext>
            </a:extLst>
          </p:cNvPr>
          <p:cNvSpPr txBox="1"/>
          <p:nvPr/>
        </p:nvSpPr>
        <p:spPr>
          <a:xfrm>
            <a:off x="558800" y="1081506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Gustav II Adolf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8A8B162-B1CA-E50D-164C-B41291E2DBBC}"/>
              </a:ext>
            </a:extLst>
          </p:cNvPr>
          <p:cNvSpPr txBox="1"/>
          <p:nvPr/>
        </p:nvSpPr>
        <p:spPr>
          <a:xfrm>
            <a:off x="598805" y="1768300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5E7978A-206C-CF23-A31D-86F1D8A06172}"/>
              </a:ext>
            </a:extLst>
          </p:cNvPr>
          <p:cNvSpPr txBox="1"/>
          <p:nvPr/>
        </p:nvSpPr>
        <p:spPr>
          <a:xfrm>
            <a:off x="7066148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DE93D4B-3210-2E5E-E999-89A078F7BAC2}"/>
              </a:ext>
            </a:extLst>
          </p:cNvPr>
          <p:cNvSpPr txBox="1"/>
          <p:nvPr/>
        </p:nvSpPr>
        <p:spPr>
          <a:xfrm>
            <a:off x="9274400" y="1668933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D9354DF-0973-2444-A5AB-89AD7ABE9711}"/>
              </a:ext>
            </a:extLst>
          </p:cNvPr>
          <p:cNvSpPr txBox="1"/>
          <p:nvPr/>
        </p:nvSpPr>
        <p:spPr>
          <a:xfrm>
            <a:off x="9267205" y="517264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D5DFB66-FF29-FF43-BD4A-F45A77F2D475}"/>
              </a:ext>
            </a:extLst>
          </p:cNvPr>
          <p:cNvSpPr txBox="1"/>
          <p:nvPr/>
        </p:nvSpPr>
        <p:spPr>
          <a:xfrm>
            <a:off x="7135450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510A801-DE12-D9AE-4D71-7AD88DB93221}"/>
              </a:ext>
            </a:extLst>
          </p:cNvPr>
          <p:cNvSpPr txBox="1"/>
          <p:nvPr/>
        </p:nvSpPr>
        <p:spPr>
          <a:xfrm>
            <a:off x="4962883" y="515545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FFFC68C-D52B-F0F9-14B0-2521E9E71945}"/>
              </a:ext>
            </a:extLst>
          </p:cNvPr>
          <p:cNvSpPr txBox="1"/>
          <p:nvPr/>
        </p:nvSpPr>
        <p:spPr>
          <a:xfrm>
            <a:off x="2867932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4E105B-35BB-6ABA-D68E-16EF04F1CB64}"/>
              </a:ext>
            </a:extLst>
          </p:cNvPr>
          <p:cNvSpPr txBox="1"/>
          <p:nvPr/>
        </p:nvSpPr>
        <p:spPr>
          <a:xfrm>
            <a:off x="617848" y="522930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745" y="3430274"/>
            <a:ext cx="928800" cy="36423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10" y="3443029"/>
            <a:ext cx="928800" cy="364235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48" y="3452009"/>
            <a:ext cx="928800" cy="364235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41" y="3438507"/>
            <a:ext cx="928800" cy="36423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94" y="3464312"/>
            <a:ext cx="928800" cy="364235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94" y="37127"/>
            <a:ext cx="928800" cy="36423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869" y="48373"/>
            <a:ext cx="928800" cy="36423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42" y="57018"/>
            <a:ext cx="928800" cy="36423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80" y="57018"/>
            <a:ext cx="928800" cy="36423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294" y="18891"/>
            <a:ext cx="928800" cy="3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],"transformationConfigurations":[],"templateName":"OFFICIAL CORPORATE BLANK TEMPLATE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00E57394-5085-4994-B48B-C99A82B1A5C0}">
  <ds:schemaRefs/>
</ds:datastoreItem>
</file>

<file path=customXml/itemProps2.xml><?xml version="1.0" encoding="utf-8"?>
<ds:datastoreItem xmlns:ds="http://schemas.openxmlformats.org/officeDocument/2006/customXml" ds:itemID="{B409700F-C377-43C1-873F-006B2FFF42AD}">
  <ds:schemaRefs/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539</Words>
  <Application>Microsoft Office PowerPoint</Application>
  <PresentationFormat>Grand écran</PresentationFormat>
  <Paragraphs>201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Old English Text MT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Prats Moreu, Anna</dc:creator>
  <cp:lastModifiedBy>Olivier VALLOIS</cp:lastModifiedBy>
  <cp:revision>37</cp:revision>
  <cp:lastPrinted>2023-09-28T13:22:35Z</cp:lastPrinted>
  <dcterms:created xsi:type="dcterms:W3CDTF">2023-09-13T17:22:43Z</dcterms:created>
  <dcterms:modified xsi:type="dcterms:W3CDTF">2023-09-29T07:54:42Z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2023-04-05T14:12:02</vt:lpwstr>
  </property>
  <property fmtid="{D5CDD505-2E9C-101B-9397-08002B2CF9AE}" pid="3" name="TemplafyTenantId">
    <vt:lpwstr>puig</vt:lpwstr>
  </property>
  <property fmtid="{D5CDD505-2E9C-101B-9397-08002B2CF9AE}" pid="4" name="TemplafyTemplateId">
    <vt:lpwstr>638163007206997785</vt:lpwstr>
  </property>
  <property fmtid="{D5CDD505-2E9C-101B-9397-08002B2CF9AE}" pid="5" name="TemplafyUserProfileId">
    <vt:lpwstr>638161099667102332</vt:lpwstr>
  </property>
  <property fmtid="{D5CDD505-2E9C-101B-9397-08002B2CF9AE}" pid="6" name="TemplafyLanguageCode">
    <vt:lpwstr>fr-FR</vt:lpwstr>
  </property>
  <property fmtid="{D5CDD505-2E9C-101B-9397-08002B2CF9AE}" pid="7" name="TemplafyFromBlank">
    <vt:bool>true</vt:bool>
  </property>
</Properties>
</file>