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6A91-6AD2-4195-A9BF-F4A29339CCDA}" type="datetimeFigureOut">
              <a:rPr lang="fr-FR" smtClean="0"/>
              <a:t>29/09/2023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C6C4-12B0-4606-9FFF-9391066283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92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6A91-6AD2-4195-A9BF-F4A29339CCDA}" type="datetimeFigureOut">
              <a:rPr lang="fr-FR" smtClean="0"/>
              <a:t>29/09/2023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C6C4-12B0-4606-9FFF-9391066283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512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6A91-6AD2-4195-A9BF-F4A29339CCDA}" type="datetimeFigureOut">
              <a:rPr lang="fr-FR" smtClean="0"/>
              <a:t>29/09/2023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C6C4-12B0-4606-9FFF-9391066283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612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6A91-6AD2-4195-A9BF-F4A29339CCDA}" type="datetimeFigureOut">
              <a:rPr lang="fr-FR" smtClean="0"/>
              <a:t>29/09/2023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C6C4-12B0-4606-9FFF-9391066283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4667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6A91-6AD2-4195-A9BF-F4A29339CCDA}" type="datetimeFigureOut">
              <a:rPr lang="fr-FR" smtClean="0"/>
              <a:t>29/09/2023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C6C4-12B0-4606-9FFF-9391066283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64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6A91-6AD2-4195-A9BF-F4A29339CCDA}" type="datetimeFigureOut">
              <a:rPr lang="fr-FR" smtClean="0"/>
              <a:t>29/09/2023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C6C4-12B0-4606-9FFF-9391066283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16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6A91-6AD2-4195-A9BF-F4A29339CCDA}" type="datetimeFigureOut">
              <a:rPr lang="fr-FR" smtClean="0"/>
              <a:t>29/09/2023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C6C4-12B0-4606-9FFF-9391066283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057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6A91-6AD2-4195-A9BF-F4A29339CCDA}" type="datetimeFigureOut">
              <a:rPr lang="fr-FR" smtClean="0"/>
              <a:t>29/09/2023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C6C4-12B0-4606-9FFF-9391066283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5358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6A91-6AD2-4195-A9BF-F4A29339CCDA}" type="datetimeFigureOut">
              <a:rPr lang="fr-FR" smtClean="0"/>
              <a:t>29/09/2023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C6C4-12B0-4606-9FFF-9391066283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6653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6A91-6AD2-4195-A9BF-F4A29339CCDA}" type="datetimeFigureOut">
              <a:rPr lang="fr-FR" smtClean="0"/>
              <a:t>29/09/2023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C6C4-12B0-4606-9FFF-9391066283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087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6A91-6AD2-4195-A9BF-F4A29339CCDA}" type="datetimeFigureOut">
              <a:rPr lang="fr-FR" smtClean="0"/>
              <a:t>29/09/2023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C6C4-12B0-4606-9FFF-9391066283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07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46A91-6AD2-4195-A9BF-F4A29339CCDA}" type="datetimeFigureOut">
              <a:rPr lang="fr-FR" smtClean="0"/>
              <a:t>29/09/2023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0C6C4-12B0-4606-9FFF-9391066283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505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664F390E-2079-1272-2547-830C7E4671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879795"/>
              </p:ext>
            </p:extLst>
          </p:nvPr>
        </p:nvGraphicFramePr>
        <p:xfrm>
          <a:off x="558800" y="26652"/>
          <a:ext cx="10810239" cy="6823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4181225179"/>
                    </a:ext>
                  </a:extLst>
                </a:gridCol>
                <a:gridCol w="2153920">
                  <a:extLst>
                    <a:ext uri="{9D8B030D-6E8A-4147-A177-3AD203B41FA5}">
                      <a16:colId xmlns:a16="http://schemas.microsoft.com/office/drawing/2014/main" val="364696996"/>
                    </a:ext>
                  </a:extLst>
                </a:gridCol>
                <a:gridCol w="2174240">
                  <a:extLst>
                    <a:ext uri="{9D8B030D-6E8A-4147-A177-3AD203B41FA5}">
                      <a16:colId xmlns:a16="http://schemas.microsoft.com/office/drawing/2014/main" val="2310939805"/>
                    </a:ext>
                  </a:extLst>
                </a:gridCol>
                <a:gridCol w="2143760">
                  <a:extLst>
                    <a:ext uri="{9D8B030D-6E8A-4147-A177-3AD203B41FA5}">
                      <a16:colId xmlns:a16="http://schemas.microsoft.com/office/drawing/2014/main" val="1821250979"/>
                    </a:ext>
                  </a:extLst>
                </a:gridCol>
                <a:gridCol w="2174239">
                  <a:extLst>
                    <a:ext uri="{9D8B030D-6E8A-4147-A177-3AD203B41FA5}">
                      <a16:colId xmlns:a16="http://schemas.microsoft.com/office/drawing/2014/main" val="2258320057"/>
                    </a:ext>
                  </a:extLst>
                </a:gridCol>
              </a:tblGrid>
              <a:tr h="3411855">
                <a:tc>
                  <a:txBody>
                    <a:bodyPr/>
                    <a:lstStyle/>
                    <a:p>
                      <a:r>
                        <a:rPr lang="fr-FR" sz="1800" b="1" dirty="0">
                          <a:latin typeface="Old English Text MT" panose="03040902040508030806" pitchFamily="66" charset="0"/>
                        </a:rPr>
                        <a:t>V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965762"/>
                  </a:ext>
                </a:extLst>
              </a:tr>
              <a:tr h="341185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46219"/>
                  </a:ext>
                </a:extLst>
              </a:tr>
            </a:tbl>
          </a:graphicData>
        </a:graphic>
      </p:graphicFrame>
      <p:sp>
        <p:nvSpPr>
          <p:cNvPr id="16" name="ZoneTexte 15">
            <a:extLst>
              <a:ext uri="{FF2B5EF4-FFF2-40B4-BE49-F238E27FC236}">
                <a16:creationId xmlns:a16="http://schemas.microsoft.com/office/drawing/2014/main" id="{A3DF967E-9566-3A47-2B88-7DB5F626C4C5}"/>
              </a:ext>
            </a:extLst>
          </p:cNvPr>
          <p:cNvSpPr txBox="1"/>
          <p:nvPr/>
        </p:nvSpPr>
        <p:spPr>
          <a:xfrm>
            <a:off x="1031240" y="2103043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⬜️ Cdt en chef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EA8F0C9-A461-D67B-6EA1-B6CDB06F77A5}"/>
              </a:ext>
            </a:extLst>
          </p:cNvPr>
          <p:cNvSpPr txBox="1"/>
          <p:nvPr/>
        </p:nvSpPr>
        <p:spPr>
          <a:xfrm>
            <a:off x="960120" y="2375020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Mestre de Camp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01E2F5F2-11CC-23C2-F9AE-78FAAD821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420" y="390818"/>
            <a:ext cx="1085850" cy="137160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4F474197-B64A-586A-0D71-8B4395B4444D}"/>
              </a:ext>
            </a:extLst>
          </p:cNvPr>
          <p:cNvSpPr txBox="1"/>
          <p:nvPr/>
        </p:nvSpPr>
        <p:spPr>
          <a:xfrm>
            <a:off x="2749973" y="1087162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latin typeface="Old English Text MT" panose="03040902040508030806" pitchFamily="66" charset="0"/>
              </a:rPr>
              <a:t>Gottfried </a:t>
            </a:r>
            <a:r>
              <a:rPr lang="fr-FR" sz="1050" b="1" dirty="0" err="1" smtClean="0">
                <a:latin typeface="Old English Text MT" panose="03040902040508030806" pitchFamily="66" charset="0"/>
              </a:rPr>
              <a:t>zu</a:t>
            </a:r>
            <a:r>
              <a:rPr lang="fr-FR" sz="1050" b="1" dirty="0" smtClean="0">
                <a:latin typeface="Old English Text MT" panose="03040902040508030806" pitchFamily="66" charset="0"/>
              </a:rPr>
              <a:t> </a:t>
            </a:r>
            <a:r>
              <a:rPr lang="fr-FR" sz="1050" b="1" dirty="0" err="1" smtClean="0">
                <a:latin typeface="Old English Text MT" panose="03040902040508030806" pitchFamily="66" charset="0"/>
              </a:rPr>
              <a:t>Pappenheim</a:t>
            </a:r>
            <a:endParaRPr lang="fr-FR" sz="1050" b="1" dirty="0">
              <a:latin typeface="Old English Text MT" panose="03040902040508030806" pitchFamily="66" charset="0"/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C7EE3F62-19F0-6FCB-4248-98F5AD515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0" y="390818"/>
            <a:ext cx="1085850" cy="137160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852A71D6-2945-14CE-BE79-339C942BC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580" y="381531"/>
            <a:ext cx="1085850" cy="13716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9937C24C-10C2-818E-4394-82C68EA49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6695" y="401362"/>
            <a:ext cx="1085850" cy="1371600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68740991-92A6-449F-15AC-7F8D46947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918" y="3866197"/>
            <a:ext cx="1085850" cy="137160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98BA0793-1C39-86C4-43A7-25AA34815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305" y="3866197"/>
            <a:ext cx="1085850" cy="137160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CA0B4ECB-0045-FC11-A33B-728AD33D6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803" y="3862837"/>
            <a:ext cx="1085850" cy="137160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56AFA0ED-F2CF-8BD4-EF88-F7F4D8FC5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1779" y="3866197"/>
            <a:ext cx="1085850" cy="1371600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C38160E0-9CF8-62E6-EBE6-769AF616B635}"/>
              </a:ext>
            </a:extLst>
          </p:cNvPr>
          <p:cNvSpPr txBox="1"/>
          <p:nvPr/>
        </p:nvSpPr>
        <p:spPr>
          <a:xfrm>
            <a:off x="3023235" y="2126718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⬜️ Cdt en chef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103F33C-933E-17C8-6C32-281BDFCBFDC1}"/>
              </a:ext>
            </a:extLst>
          </p:cNvPr>
          <p:cNvSpPr txBox="1"/>
          <p:nvPr/>
        </p:nvSpPr>
        <p:spPr>
          <a:xfrm>
            <a:off x="5275538" y="2129954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⬜️ Cdt en chef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EE785F29-32F7-AFDF-FA76-334DE12E32D8}"/>
              </a:ext>
            </a:extLst>
          </p:cNvPr>
          <p:cNvSpPr txBox="1"/>
          <p:nvPr/>
        </p:nvSpPr>
        <p:spPr>
          <a:xfrm>
            <a:off x="7502523" y="2105596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⬜️ Cdt en chef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68E0FF54-3F0A-5E95-6539-EF585303DF14}"/>
              </a:ext>
            </a:extLst>
          </p:cNvPr>
          <p:cNvSpPr txBox="1"/>
          <p:nvPr/>
        </p:nvSpPr>
        <p:spPr>
          <a:xfrm>
            <a:off x="9545636" y="2126718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⬜️ Cdt en chef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9BDDC828-2FB2-65A2-7C7B-CBB3DE438A4A}"/>
              </a:ext>
            </a:extLst>
          </p:cNvPr>
          <p:cNvSpPr txBox="1"/>
          <p:nvPr/>
        </p:nvSpPr>
        <p:spPr>
          <a:xfrm>
            <a:off x="989424" y="5622605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⬜️ Cdt en chef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D827A389-5CAD-73EC-B9D4-5EC329276898}"/>
              </a:ext>
            </a:extLst>
          </p:cNvPr>
          <p:cNvSpPr txBox="1"/>
          <p:nvPr/>
        </p:nvSpPr>
        <p:spPr>
          <a:xfrm>
            <a:off x="3031834" y="5560507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⬜️ Cdt en chef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47859616-AA5C-B42F-CF54-AA9B4B161D19}"/>
              </a:ext>
            </a:extLst>
          </p:cNvPr>
          <p:cNvSpPr txBox="1"/>
          <p:nvPr/>
        </p:nvSpPr>
        <p:spPr>
          <a:xfrm>
            <a:off x="5224826" y="5530092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⬜️ Cdt en chef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A3F92BD1-019C-B29C-5434-B0BE6CD7CC6F}"/>
              </a:ext>
            </a:extLst>
          </p:cNvPr>
          <p:cNvSpPr txBox="1"/>
          <p:nvPr/>
        </p:nvSpPr>
        <p:spPr>
          <a:xfrm>
            <a:off x="7421630" y="5562436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⬜️ Cdt en chef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BCF6200B-EF9C-2B9B-A21A-CFA866F947D5}"/>
              </a:ext>
            </a:extLst>
          </p:cNvPr>
          <p:cNvSpPr txBox="1"/>
          <p:nvPr/>
        </p:nvSpPr>
        <p:spPr>
          <a:xfrm>
            <a:off x="9564945" y="5562436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⬜️ Cdt en chef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BCA986B5-2BA2-DDDC-5B80-1344C32A239E}"/>
              </a:ext>
            </a:extLst>
          </p:cNvPr>
          <p:cNvSpPr txBox="1"/>
          <p:nvPr/>
        </p:nvSpPr>
        <p:spPr>
          <a:xfrm>
            <a:off x="3031834" y="2400683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Mestre de Camp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770901AB-2F54-2992-1865-26EE9AA62BB6}"/>
              </a:ext>
            </a:extLst>
          </p:cNvPr>
          <p:cNvSpPr txBox="1"/>
          <p:nvPr/>
        </p:nvSpPr>
        <p:spPr>
          <a:xfrm>
            <a:off x="5270287" y="2395280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Mestre de Camp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FACD7441-1A6E-4390-F58F-BB98499040CB}"/>
              </a:ext>
            </a:extLst>
          </p:cNvPr>
          <p:cNvSpPr txBox="1"/>
          <p:nvPr/>
        </p:nvSpPr>
        <p:spPr>
          <a:xfrm>
            <a:off x="7407961" y="2370403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Mestre de Camp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83976675-3B63-ECB0-D30F-F1C380A6295A}"/>
              </a:ext>
            </a:extLst>
          </p:cNvPr>
          <p:cNvSpPr txBox="1"/>
          <p:nvPr/>
        </p:nvSpPr>
        <p:spPr>
          <a:xfrm>
            <a:off x="9633716" y="2395280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Mestre de Camp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17BE2F50-E257-2BAD-F24E-5B9747C7204D}"/>
              </a:ext>
            </a:extLst>
          </p:cNvPr>
          <p:cNvSpPr txBox="1"/>
          <p:nvPr/>
        </p:nvSpPr>
        <p:spPr>
          <a:xfrm>
            <a:off x="9600355" y="5828413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Mestre de Camp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77876D8B-5D24-4448-452E-10F9804829F9}"/>
              </a:ext>
            </a:extLst>
          </p:cNvPr>
          <p:cNvSpPr txBox="1"/>
          <p:nvPr/>
        </p:nvSpPr>
        <p:spPr>
          <a:xfrm>
            <a:off x="7421544" y="5829503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Mestre de Camp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3616C21E-69B2-F6E5-17C7-1A35640B9C80}"/>
              </a:ext>
            </a:extLst>
          </p:cNvPr>
          <p:cNvSpPr txBox="1"/>
          <p:nvPr/>
        </p:nvSpPr>
        <p:spPr>
          <a:xfrm>
            <a:off x="5240300" y="5801971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Mestre de Camp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5880B286-16B7-C0C0-AA5F-2A670CEB6D5D}"/>
              </a:ext>
            </a:extLst>
          </p:cNvPr>
          <p:cNvSpPr txBox="1"/>
          <p:nvPr/>
        </p:nvSpPr>
        <p:spPr>
          <a:xfrm>
            <a:off x="3109157" y="5832406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Old English Text MT" panose="03040902040508030806" pitchFamily="66" charset="0"/>
              </a:rPr>
              <a:t>Mestre de Camp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151F6B43-C21F-5AE3-F99F-34E4221C5940}"/>
              </a:ext>
            </a:extLst>
          </p:cNvPr>
          <p:cNvSpPr txBox="1"/>
          <p:nvPr/>
        </p:nvSpPr>
        <p:spPr>
          <a:xfrm>
            <a:off x="980440" y="5868284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Old English Text MT" panose="03040902040508030806" pitchFamily="66" charset="0"/>
              </a:rPr>
              <a:t>Mestre </a:t>
            </a:r>
            <a:r>
              <a:rPr lang="fr-FR" sz="1400" b="1" dirty="0">
                <a:latin typeface="Old English Text MT" panose="03040902040508030806" pitchFamily="66" charset="0"/>
              </a:rPr>
              <a:t>de Camp</a:t>
            </a:r>
            <a:endParaRPr lang="fr-FR" b="1" dirty="0">
              <a:latin typeface="Old English Text MT" panose="03040902040508030806" pitchFamily="66" charset="0"/>
            </a:endParaRPr>
          </a:p>
        </p:txBody>
      </p:sp>
      <p:pic>
        <p:nvPicPr>
          <p:cNvPr id="56" name="Image 55">
            <a:extLst>
              <a:ext uri="{FF2B5EF4-FFF2-40B4-BE49-F238E27FC236}">
                <a16:creationId xmlns:a16="http://schemas.microsoft.com/office/drawing/2014/main" id="{19513D6B-74EA-8427-062F-143AA68EC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894" y="2692658"/>
            <a:ext cx="1742605" cy="677178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4D69A9CC-B2BE-6E8A-1722-922FE9090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288" y="2698646"/>
            <a:ext cx="1742605" cy="677178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DFFFB9E6-2D84-0A0D-EE07-93B9D86AE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056" y="2688138"/>
            <a:ext cx="1742605" cy="677178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4826477C-7AE6-5CDA-1ECA-246361641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1857" y="2692769"/>
            <a:ext cx="1742605" cy="677178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44B0DD7E-1AB3-3A4C-124D-9B59D089B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96" y="6125899"/>
            <a:ext cx="1742605" cy="677178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FFD380E3-FCDD-C499-B789-4975D346B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559" y="3916486"/>
            <a:ext cx="1085850" cy="1371600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7AB07412-CA74-E8BD-E26A-5D2280239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014" y="6080383"/>
            <a:ext cx="1742605" cy="677178"/>
          </a:xfrm>
          <a:prstGeom prst="rect">
            <a:avLst/>
          </a:prstGeom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D54C0A86-DE70-C0D8-536B-68D08A71E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808" y="6078000"/>
            <a:ext cx="1742605" cy="677178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567B207D-31B8-D2F4-1CE5-31C2D63EA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735" y="6103565"/>
            <a:ext cx="1742605" cy="677178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4005D747-8422-8722-AF08-A9640DCA2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854" y="6135263"/>
            <a:ext cx="1742605" cy="677178"/>
          </a:xfrm>
          <a:prstGeom prst="rect">
            <a:avLst/>
          </a:prstGeom>
        </p:spPr>
      </p:pic>
      <p:sp>
        <p:nvSpPr>
          <p:cNvPr id="68" name="ZoneTexte 67">
            <a:extLst>
              <a:ext uri="{FF2B5EF4-FFF2-40B4-BE49-F238E27FC236}">
                <a16:creationId xmlns:a16="http://schemas.microsoft.com/office/drawing/2014/main" id="{9A94D47B-E256-A456-90C1-7282607C282A}"/>
              </a:ext>
            </a:extLst>
          </p:cNvPr>
          <p:cNvSpPr txBox="1"/>
          <p:nvPr/>
        </p:nvSpPr>
        <p:spPr>
          <a:xfrm>
            <a:off x="4921550" y="975322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latin typeface="Old English Text MT" panose="03040902040508030806" pitchFamily="66" charset="0"/>
              </a:rPr>
              <a:t>Ottavio Piccolomini</a:t>
            </a:r>
            <a:endParaRPr lang="fr-FR" sz="1050" b="1" dirty="0">
              <a:latin typeface="Old English Text MT" panose="03040902040508030806" pitchFamily="66" charset="0"/>
            </a:endParaRP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14445831-5569-6117-8EC2-35B75094FF22}"/>
              </a:ext>
            </a:extLst>
          </p:cNvPr>
          <p:cNvSpPr txBox="1"/>
          <p:nvPr/>
        </p:nvSpPr>
        <p:spPr>
          <a:xfrm>
            <a:off x="7072021" y="1005830"/>
            <a:ext cx="11892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err="1" smtClean="0">
                <a:latin typeface="Old English Text MT" panose="03040902040508030806" pitchFamily="66" charset="0"/>
              </a:rPr>
              <a:t>Franciso</a:t>
            </a:r>
            <a:r>
              <a:rPr lang="fr-FR" sz="1050" b="1" dirty="0" smtClean="0">
                <a:latin typeface="Old English Text MT" panose="03040902040508030806" pitchFamily="66" charset="0"/>
              </a:rPr>
              <a:t> de Grana</a:t>
            </a:r>
            <a:endParaRPr lang="fr-FR" sz="1050" b="1" dirty="0">
              <a:latin typeface="Old English Text MT" panose="03040902040508030806" pitchFamily="66" charset="0"/>
            </a:endParaRP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CD2A722F-8439-3402-1608-783BF2C37A6E}"/>
              </a:ext>
            </a:extLst>
          </p:cNvPr>
          <p:cNvSpPr txBox="1"/>
          <p:nvPr/>
        </p:nvSpPr>
        <p:spPr>
          <a:xfrm>
            <a:off x="9253106" y="1081506"/>
            <a:ext cx="12099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latin typeface="Old English Text MT" panose="03040902040508030806" pitchFamily="66" charset="0"/>
              </a:rPr>
              <a:t>Melchior </a:t>
            </a:r>
            <a:r>
              <a:rPr lang="fr-FR" sz="1050" b="1" dirty="0" err="1" smtClean="0">
                <a:latin typeface="Old English Text MT" panose="03040902040508030806" pitchFamily="66" charset="0"/>
              </a:rPr>
              <a:t>von</a:t>
            </a:r>
            <a:r>
              <a:rPr lang="fr-FR" sz="1050" b="1" dirty="0" smtClean="0">
                <a:latin typeface="Old English Text MT" panose="03040902040508030806" pitchFamily="66" charset="0"/>
              </a:rPr>
              <a:t> </a:t>
            </a:r>
            <a:r>
              <a:rPr lang="fr-FR" sz="1050" b="1" dirty="0" err="1" smtClean="0">
                <a:latin typeface="Old English Text MT" panose="03040902040508030806" pitchFamily="66" charset="0"/>
              </a:rPr>
              <a:t>Hatlzfeld</a:t>
            </a:r>
            <a:endParaRPr lang="fr-FR" sz="1050" b="1" dirty="0">
              <a:latin typeface="Old English Text MT" panose="03040902040508030806" pitchFamily="66" charset="0"/>
            </a:endParaRP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A588953E-D0CF-B584-89D5-5876B225DEAC}"/>
              </a:ext>
            </a:extLst>
          </p:cNvPr>
          <p:cNvSpPr txBox="1"/>
          <p:nvPr/>
        </p:nvSpPr>
        <p:spPr>
          <a:xfrm>
            <a:off x="571818" y="4421525"/>
            <a:ext cx="16237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latin typeface="Old English Text MT" panose="03040902040508030806" pitchFamily="66" charset="0"/>
              </a:rPr>
              <a:t>Rudolf </a:t>
            </a:r>
            <a:r>
              <a:rPr lang="fr-FR" sz="1050" b="1" dirty="0" err="1" smtClean="0">
                <a:latin typeface="Old English Text MT" panose="03040902040508030806" pitchFamily="66" charset="0"/>
              </a:rPr>
              <a:t>Colloredo</a:t>
            </a:r>
            <a:endParaRPr lang="fr-FR" sz="1050" b="1" dirty="0">
              <a:latin typeface="Old English Text MT" panose="03040902040508030806" pitchFamily="66" charset="0"/>
            </a:endParaRP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0BB3310C-791D-DCB2-03AF-3FBE26D87CFF}"/>
              </a:ext>
            </a:extLst>
          </p:cNvPr>
          <p:cNvSpPr txBox="1"/>
          <p:nvPr/>
        </p:nvSpPr>
        <p:spPr>
          <a:xfrm>
            <a:off x="2798286" y="4421525"/>
            <a:ext cx="12652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latin typeface="Old English Text MT" panose="03040902040508030806" pitchFamily="66" charset="0"/>
              </a:rPr>
              <a:t>Heinrich </a:t>
            </a:r>
            <a:r>
              <a:rPr lang="fr-FR" sz="1050" b="1" dirty="0" err="1" smtClean="0">
                <a:latin typeface="Old English Text MT" panose="03040902040508030806" pitchFamily="66" charset="0"/>
              </a:rPr>
              <a:t>Holck</a:t>
            </a:r>
            <a:endParaRPr lang="fr-FR" sz="1050" b="1" dirty="0">
              <a:latin typeface="Old English Text MT" panose="03040902040508030806" pitchFamily="66" charset="0"/>
            </a:endParaRP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B7FC1A88-3C85-6564-767F-3D4ACE28ECD3}"/>
              </a:ext>
            </a:extLst>
          </p:cNvPr>
          <p:cNvSpPr txBox="1"/>
          <p:nvPr/>
        </p:nvSpPr>
        <p:spPr>
          <a:xfrm>
            <a:off x="4920248" y="4400213"/>
            <a:ext cx="12427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err="1" smtClean="0">
                <a:latin typeface="Old English Text MT" panose="03040902040508030806" pitchFamily="66" charset="0"/>
              </a:rPr>
              <a:t>Theodor</a:t>
            </a:r>
            <a:r>
              <a:rPr lang="fr-FR" sz="1050" b="1" dirty="0" smtClean="0">
                <a:latin typeface="Old English Text MT" panose="03040902040508030806" pitchFamily="66" charset="0"/>
              </a:rPr>
              <a:t> </a:t>
            </a:r>
            <a:r>
              <a:rPr lang="fr-FR" sz="1050" b="1" dirty="0" err="1" smtClean="0">
                <a:latin typeface="Old English Text MT" panose="03040902040508030806" pitchFamily="66" charset="0"/>
              </a:rPr>
              <a:t>Comargo</a:t>
            </a:r>
            <a:endParaRPr lang="fr-FR" sz="1050" b="1" dirty="0">
              <a:latin typeface="Old English Text MT" panose="03040902040508030806" pitchFamily="66" charset="0"/>
            </a:endParaRP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4EC1DC3E-1DF1-61F3-6F92-A8AFDF3B0CCD}"/>
              </a:ext>
            </a:extLst>
          </p:cNvPr>
          <p:cNvSpPr txBox="1"/>
          <p:nvPr/>
        </p:nvSpPr>
        <p:spPr>
          <a:xfrm>
            <a:off x="7136990" y="4416178"/>
            <a:ext cx="11023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latin typeface="Old English Text MT" panose="03040902040508030806" pitchFamily="66" charset="0"/>
              </a:rPr>
              <a:t>Adam </a:t>
            </a:r>
            <a:r>
              <a:rPr lang="fr-FR" sz="1050" b="1" dirty="0" err="1" smtClean="0">
                <a:latin typeface="Old English Text MT" panose="03040902040508030806" pitchFamily="66" charset="0"/>
              </a:rPr>
              <a:t>von</a:t>
            </a:r>
            <a:r>
              <a:rPr lang="fr-FR" sz="1050" b="1" dirty="0" smtClean="0">
                <a:latin typeface="Old English Text MT" panose="03040902040508030806" pitchFamily="66" charset="0"/>
              </a:rPr>
              <a:t> </a:t>
            </a:r>
            <a:r>
              <a:rPr lang="fr-FR" sz="1050" b="1" dirty="0" err="1" smtClean="0">
                <a:latin typeface="Old English Text MT" panose="03040902040508030806" pitchFamily="66" charset="0"/>
              </a:rPr>
              <a:t>Trcka</a:t>
            </a:r>
            <a:endParaRPr lang="fr-FR" sz="1050" b="1" dirty="0">
              <a:latin typeface="Old English Text MT" panose="03040902040508030806" pitchFamily="66" charset="0"/>
            </a:endParaRP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5FEEB2CF-6671-D042-91E8-5B404B3D412D}"/>
              </a:ext>
            </a:extLst>
          </p:cNvPr>
          <p:cNvSpPr txBox="1"/>
          <p:nvPr/>
        </p:nvSpPr>
        <p:spPr>
          <a:xfrm>
            <a:off x="9253106" y="4443297"/>
            <a:ext cx="11236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latin typeface="Old English Text MT" panose="03040902040508030806" pitchFamily="66" charset="0"/>
              </a:rPr>
              <a:t>Johan </a:t>
            </a:r>
            <a:r>
              <a:rPr lang="fr-FR" sz="1050" b="1" dirty="0" err="1" smtClean="0">
                <a:latin typeface="Old English Text MT" panose="03040902040508030806" pitchFamily="66" charset="0"/>
              </a:rPr>
              <a:t>von</a:t>
            </a:r>
            <a:r>
              <a:rPr lang="fr-FR" sz="1050" b="1" dirty="0" smtClean="0">
                <a:latin typeface="Old English Text MT" panose="03040902040508030806" pitchFamily="66" charset="0"/>
              </a:rPr>
              <a:t> </a:t>
            </a:r>
            <a:r>
              <a:rPr lang="fr-FR" sz="1050" b="1" dirty="0" err="1" smtClean="0">
                <a:latin typeface="Old English Text MT" panose="03040902040508030806" pitchFamily="66" charset="0"/>
              </a:rPr>
              <a:t>Isolani</a:t>
            </a:r>
            <a:endParaRPr lang="fr-FR" sz="1050" b="1" dirty="0">
              <a:latin typeface="Old English Text MT" panose="03040902040508030806" pitchFamily="66" charset="0"/>
            </a:endParaRP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4C40D8EE-3F78-9E58-9412-647EA08576B1}"/>
              </a:ext>
            </a:extLst>
          </p:cNvPr>
          <p:cNvSpPr txBox="1"/>
          <p:nvPr/>
        </p:nvSpPr>
        <p:spPr>
          <a:xfrm>
            <a:off x="2763520" y="1737134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Old English Text MT" panose="03040902040508030806" pitchFamily="66" charset="0"/>
              </a:rPr>
              <a:t>Vertus : </a:t>
            </a:r>
          </a:p>
          <a:p>
            <a:r>
              <a:rPr lang="fr-FR" sz="1050" b="1" dirty="0">
                <a:latin typeface="Old English Text MT" panose="03040902040508030806" pitchFamily="66" charset="0"/>
              </a:rPr>
              <a:t>Traits : 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32336AB7-E0BB-90B4-913F-8940EEE827E9}"/>
              </a:ext>
            </a:extLst>
          </p:cNvPr>
          <p:cNvSpPr txBox="1"/>
          <p:nvPr/>
        </p:nvSpPr>
        <p:spPr>
          <a:xfrm>
            <a:off x="4927309" y="1670791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Old English Text MT" panose="03040902040508030806" pitchFamily="66" charset="0"/>
              </a:rPr>
              <a:t>Vertus : </a:t>
            </a:r>
          </a:p>
          <a:p>
            <a:r>
              <a:rPr lang="fr-FR" sz="1050" b="1" dirty="0">
                <a:latin typeface="Old English Text MT" panose="03040902040508030806" pitchFamily="66" charset="0"/>
              </a:rPr>
              <a:t>Traits : </a:t>
            </a:r>
          </a:p>
        </p:txBody>
      </p:sp>
      <p:pic>
        <p:nvPicPr>
          <p:cNvPr id="79" name="Image 78">
            <a:extLst>
              <a:ext uri="{FF2B5EF4-FFF2-40B4-BE49-F238E27FC236}">
                <a16:creationId xmlns:a16="http://schemas.microsoft.com/office/drawing/2014/main" id="{08AAB8E2-451F-CC01-0C4A-29A65A139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57" y="2682528"/>
            <a:ext cx="1742605" cy="677178"/>
          </a:xfrm>
          <a:prstGeom prst="rect">
            <a:avLst/>
          </a:prstGeom>
        </p:spPr>
      </p:pic>
      <p:pic>
        <p:nvPicPr>
          <p:cNvPr id="80" name="Image 79">
            <a:extLst>
              <a:ext uri="{FF2B5EF4-FFF2-40B4-BE49-F238E27FC236}">
                <a16:creationId xmlns:a16="http://schemas.microsoft.com/office/drawing/2014/main" id="{3FC6B41A-3743-E744-DADC-7829A4936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327" y="387264"/>
            <a:ext cx="1085850" cy="13716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A3C7B1FD-F70F-323E-8E91-0EBD1E36E5CF}"/>
              </a:ext>
            </a:extLst>
          </p:cNvPr>
          <p:cNvSpPr txBox="1"/>
          <p:nvPr/>
        </p:nvSpPr>
        <p:spPr>
          <a:xfrm>
            <a:off x="571818" y="1081506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err="1" smtClean="0">
                <a:latin typeface="Old English Text MT" panose="03040902040508030806" pitchFamily="66" charset="0"/>
              </a:rPr>
              <a:t>Abrecht</a:t>
            </a:r>
            <a:r>
              <a:rPr lang="fr-FR" sz="1050" b="1" dirty="0" smtClean="0">
                <a:latin typeface="Old English Text MT" panose="03040902040508030806" pitchFamily="66" charset="0"/>
              </a:rPr>
              <a:t> </a:t>
            </a:r>
            <a:r>
              <a:rPr lang="fr-FR" sz="1050" b="1" dirty="0" err="1" smtClean="0">
                <a:latin typeface="Old English Text MT" panose="03040902040508030806" pitchFamily="66" charset="0"/>
              </a:rPr>
              <a:t>von</a:t>
            </a:r>
            <a:r>
              <a:rPr lang="fr-FR" sz="1050" b="1" dirty="0" smtClean="0">
                <a:latin typeface="Old English Text MT" panose="03040902040508030806" pitchFamily="66" charset="0"/>
              </a:rPr>
              <a:t> </a:t>
            </a:r>
            <a:r>
              <a:rPr lang="fr-FR" sz="1050" b="1" dirty="0" smtClean="0">
                <a:latin typeface="Old English Text MT" panose="03040902040508030806" pitchFamily="66" charset="0"/>
              </a:rPr>
              <a:t>Waldstein</a:t>
            </a:r>
            <a:endParaRPr lang="fr-FR" sz="1050" b="1" dirty="0">
              <a:latin typeface="Old English Text MT" panose="03040902040508030806" pitchFamily="66" charset="0"/>
            </a:endParaRP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B8A8B162-B1CA-E50D-164C-B41291E2DBBC}"/>
              </a:ext>
            </a:extLst>
          </p:cNvPr>
          <p:cNvSpPr txBox="1"/>
          <p:nvPr/>
        </p:nvSpPr>
        <p:spPr>
          <a:xfrm>
            <a:off x="598805" y="1768300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Old English Text MT" panose="03040902040508030806" pitchFamily="66" charset="0"/>
              </a:rPr>
              <a:t>Vertus </a:t>
            </a:r>
            <a:r>
              <a:rPr lang="fr-FR" sz="1050" b="1" dirty="0" smtClean="0">
                <a:latin typeface="Old English Text MT" panose="03040902040508030806" pitchFamily="66" charset="0"/>
              </a:rPr>
              <a:t>:</a:t>
            </a:r>
            <a:endParaRPr lang="fr-FR" sz="1050" b="1" dirty="0">
              <a:latin typeface="Old English Text MT" panose="03040902040508030806" pitchFamily="66" charset="0"/>
            </a:endParaRPr>
          </a:p>
          <a:p>
            <a:r>
              <a:rPr lang="fr-FR" sz="1050" b="1" dirty="0">
                <a:latin typeface="Old English Text MT" panose="03040902040508030806" pitchFamily="66" charset="0"/>
              </a:rPr>
              <a:t>Traits : 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05E7978A-206C-CF23-A31D-86F1D8A06172}"/>
              </a:ext>
            </a:extLst>
          </p:cNvPr>
          <p:cNvSpPr txBox="1"/>
          <p:nvPr/>
        </p:nvSpPr>
        <p:spPr>
          <a:xfrm>
            <a:off x="7066148" y="1670791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Old English Text MT" panose="03040902040508030806" pitchFamily="66" charset="0"/>
              </a:rPr>
              <a:t>Vertus : </a:t>
            </a:r>
          </a:p>
          <a:p>
            <a:r>
              <a:rPr lang="fr-FR" sz="1050" b="1" dirty="0">
                <a:latin typeface="Old English Text MT" panose="03040902040508030806" pitchFamily="66" charset="0"/>
              </a:rPr>
              <a:t>Traits : 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BDE93D4B-3210-2E5E-E999-89A078F7BAC2}"/>
              </a:ext>
            </a:extLst>
          </p:cNvPr>
          <p:cNvSpPr txBox="1"/>
          <p:nvPr/>
        </p:nvSpPr>
        <p:spPr>
          <a:xfrm>
            <a:off x="9274400" y="1668933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Old English Text MT" panose="03040902040508030806" pitchFamily="66" charset="0"/>
              </a:rPr>
              <a:t>Vertus : </a:t>
            </a:r>
          </a:p>
          <a:p>
            <a:r>
              <a:rPr lang="fr-FR" sz="1050" b="1" dirty="0">
                <a:latin typeface="Old English Text MT" panose="03040902040508030806" pitchFamily="66" charset="0"/>
              </a:rPr>
              <a:t>Traits : 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8D9354DF-0973-2444-A5AB-89AD7ABE9711}"/>
              </a:ext>
            </a:extLst>
          </p:cNvPr>
          <p:cNvSpPr txBox="1"/>
          <p:nvPr/>
        </p:nvSpPr>
        <p:spPr>
          <a:xfrm>
            <a:off x="9267205" y="5172641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Old English Text MT" panose="03040902040508030806" pitchFamily="66" charset="0"/>
              </a:rPr>
              <a:t>Vertus : </a:t>
            </a:r>
          </a:p>
          <a:p>
            <a:r>
              <a:rPr lang="fr-FR" sz="1050" b="1" dirty="0">
                <a:latin typeface="Old English Text MT" panose="03040902040508030806" pitchFamily="66" charset="0"/>
              </a:rPr>
              <a:t>Traits : 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3D5DFB66-FF29-FF43-BD4A-F45A77F2D475}"/>
              </a:ext>
            </a:extLst>
          </p:cNvPr>
          <p:cNvSpPr txBox="1"/>
          <p:nvPr/>
        </p:nvSpPr>
        <p:spPr>
          <a:xfrm>
            <a:off x="7135450" y="5167615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Old English Text MT" panose="03040902040508030806" pitchFamily="66" charset="0"/>
              </a:rPr>
              <a:t>Vertus : </a:t>
            </a:r>
          </a:p>
          <a:p>
            <a:r>
              <a:rPr lang="fr-FR" sz="1050" b="1" dirty="0">
                <a:latin typeface="Old English Text MT" panose="03040902040508030806" pitchFamily="66" charset="0"/>
              </a:rPr>
              <a:t>Traits : 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7510A801-DE12-D9AE-4D71-7AD88DB93221}"/>
              </a:ext>
            </a:extLst>
          </p:cNvPr>
          <p:cNvSpPr txBox="1"/>
          <p:nvPr/>
        </p:nvSpPr>
        <p:spPr>
          <a:xfrm>
            <a:off x="4962883" y="5155456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Old English Text MT" panose="03040902040508030806" pitchFamily="66" charset="0"/>
              </a:rPr>
              <a:t>Vertus : </a:t>
            </a:r>
          </a:p>
          <a:p>
            <a:r>
              <a:rPr lang="fr-FR" sz="1050" b="1" dirty="0">
                <a:latin typeface="Old English Text MT" panose="03040902040508030806" pitchFamily="66" charset="0"/>
              </a:rPr>
              <a:t>Traits : 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7FFFC68C-D52B-F0F9-14B0-2521E9E71945}"/>
              </a:ext>
            </a:extLst>
          </p:cNvPr>
          <p:cNvSpPr txBox="1"/>
          <p:nvPr/>
        </p:nvSpPr>
        <p:spPr>
          <a:xfrm>
            <a:off x="2867932" y="5167615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Old English Text MT" panose="03040902040508030806" pitchFamily="66" charset="0"/>
              </a:rPr>
              <a:t>Vertus : </a:t>
            </a:r>
          </a:p>
          <a:p>
            <a:r>
              <a:rPr lang="fr-FR" sz="1050" b="1" dirty="0">
                <a:latin typeface="Old English Text MT" panose="03040902040508030806" pitchFamily="66" charset="0"/>
              </a:rPr>
              <a:t>Traits : 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C44E105B-35BB-6ABA-D68E-16EF04F1CB64}"/>
              </a:ext>
            </a:extLst>
          </p:cNvPr>
          <p:cNvSpPr txBox="1"/>
          <p:nvPr/>
        </p:nvSpPr>
        <p:spPr>
          <a:xfrm>
            <a:off x="617848" y="5229302"/>
            <a:ext cx="110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Old English Text MT" panose="03040902040508030806" pitchFamily="66" charset="0"/>
              </a:rPr>
              <a:t>Vertus : </a:t>
            </a:r>
          </a:p>
          <a:p>
            <a:r>
              <a:rPr lang="fr-FR" sz="1050" b="1" dirty="0">
                <a:latin typeface="Old English Text MT" panose="03040902040508030806" pitchFamily="66" charset="0"/>
              </a:rPr>
              <a:t>Traits : 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5187" y="3462120"/>
            <a:ext cx="943200" cy="369882"/>
          </a:xfrm>
          <a:prstGeom prst="rect">
            <a:avLst/>
          </a:prstGeom>
        </p:spPr>
      </p:pic>
      <p:pic>
        <p:nvPicPr>
          <p:cNvPr id="97" name="Image 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6898" y="3445409"/>
            <a:ext cx="943200" cy="369882"/>
          </a:xfrm>
          <a:prstGeom prst="rect">
            <a:avLst/>
          </a:prstGeom>
        </p:spPr>
      </p:pic>
      <p:pic>
        <p:nvPicPr>
          <p:cNvPr id="98" name="Image 9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1959" y="3451695"/>
            <a:ext cx="943200" cy="369882"/>
          </a:xfrm>
          <a:prstGeom prst="rect">
            <a:avLst/>
          </a:prstGeom>
        </p:spPr>
      </p:pic>
      <p:pic>
        <p:nvPicPr>
          <p:cNvPr id="99" name="Image 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762" y="38792"/>
            <a:ext cx="943200" cy="369882"/>
          </a:xfrm>
          <a:prstGeom prst="rect">
            <a:avLst/>
          </a:prstGeom>
        </p:spPr>
      </p:pic>
      <p:pic>
        <p:nvPicPr>
          <p:cNvPr id="100" name="Image 9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474" y="31480"/>
            <a:ext cx="943200" cy="369882"/>
          </a:xfrm>
          <a:prstGeom prst="rect">
            <a:avLst/>
          </a:prstGeom>
        </p:spPr>
      </p:pic>
      <p:pic>
        <p:nvPicPr>
          <p:cNvPr id="101" name="Image 1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7255" y="24217"/>
            <a:ext cx="943200" cy="369882"/>
          </a:xfrm>
          <a:prstGeom prst="rect">
            <a:avLst/>
          </a:prstGeom>
        </p:spPr>
      </p:pic>
      <p:pic>
        <p:nvPicPr>
          <p:cNvPr id="102" name="Image 1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4584" y="34099"/>
            <a:ext cx="943200" cy="369882"/>
          </a:xfrm>
          <a:prstGeom prst="rect">
            <a:avLst/>
          </a:prstGeom>
        </p:spPr>
      </p:pic>
      <p:pic>
        <p:nvPicPr>
          <p:cNvPr id="103" name="Image 1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6710" y="62343"/>
            <a:ext cx="943200" cy="369882"/>
          </a:xfrm>
          <a:prstGeom prst="rect">
            <a:avLst/>
          </a:prstGeom>
        </p:spPr>
      </p:pic>
      <p:pic>
        <p:nvPicPr>
          <p:cNvPr id="104" name="Image 1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1848" y="3464472"/>
            <a:ext cx="943200" cy="369882"/>
          </a:xfrm>
          <a:prstGeom prst="rect">
            <a:avLst/>
          </a:prstGeom>
        </p:spPr>
      </p:pic>
      <p:pic>
        <p:nvPicPr>
          <p:cNvPr id="105" name="Image 1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3938" y="3433131"/>
            <a:ext cx="943200" cy="36988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2021" y="-2869"/>
            <a:ext cx="943200" cy="93467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9857" y="32520"/>
            <a:ext cx="943200" cy="892063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1302" y="50256"/>
            <a:ext cx="943200" cy="937518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503" y="38792"/>
            <a:ext cx="1043831" cy="1034399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3790" y="44574"/>
            <a:ext cx="951801" cy="94320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68265" y="3451695"/>
            <a:ext cx="1018431" cy="94320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818" y="3467226"/>
            <a:ext cx="943200" cy="937518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83646" y="3425289"/>
            <a:ext cx="943200" cy="93751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970" y="3421298"/>
            <a:ext cx="896446" cy="9468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148" y="3462778"/>
            <a:ext cx="1011936" cy="95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678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137</Words>
  <Application>Microsoft Office PowerPoint</Application>
  <PresentationFormat>Grand écran</PresentationFormat>
  <Paragraphs>51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Old English Text MT</vt:lpstr>
      <vt:lpstr>Thème Office</vt:lpstr>
      <vt:lpstr>Présentation PowerPoint</vt:lpstr>
    </vt:vector>
  </TitlesOfParts>
  <Company>FERON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 Vallois</dc:creator>
  <cp:lastModifiedBy>Olivier VALLOIS</cp:lastModifiedBy>
  <cp:revision>8</cp:revision>
  <cp:lastPrinted>2023-09-29T08:09:19Z</cp:lastPrinted>
  <dcterms:created xsi:type="dcterms:W3CDTF">2023-09-28T13:38:35Z</dcterms:created>
  <dcterms:modified xsi:type="dcterms:W3CDTF">2023-09-29T08:10:47Z</dcterms:modified>
</cp:coreProperties>
</file>